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777" r:id="rId2"/>
  </p:sldMasterIdLst>
  <p:notesMasterIdLst>
    <p:notesMasterId r:id="rId22"/>
  </p:notesMasterIdLst>
  <p:handoutMasterIdLst>
    <p:handoutMasterId r:id="rId23"/>
  </p:handoutMasterIdLst>
  <p:sldIdLst>
    <p:sldId id="257" r:id="rId3"/>
    <p:sldId id="262" r:id="rId4"/>
    <p:sldId id="279" r:id="rId5"/>
    <p:sldId id="278" r:id="rId6"/>
    <p:sldId id="263" r:id="rId7"/>
    <p:sldId id="269" r:id="rId8"/>
    <p:sldId id="270" r:id="rId9"/>
    <p:sldId id="264" r:id="rId10"/>
    <p:sldId id="265" r:id="rId11"/>
    <p:sldId id="266" r:id="rId12"/>
    <p:sldId id="268" r:id="rId13"/>
    <p:sldId id="271" r:id="rId14"/>
    <p:sldId id="267" r:id="rId15"/>
    <p:sldId id="276" r:id="rId16"/>
    <p:sldId id="272" r:id="rId17"/>
    <p:sldId id="274" r:id="rId18"/>
    <p:sldId id="273" r:id="rId19"/>
    <p:sldId id="275" r:id="rId20"/>
    <p:sldId id="277" r:id="rId21"/>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9080"/>
    <a:srgbClr val="003264"/>
    <a:srgbClr val="FBCE20"/>
    <a:srgbClr val="003D7C"/>
    <a:srgbClr val="010000"/>
    <a:srgbClr val="99CCCC"/>
    <a:srgbClr val="6699CC"/>
    <a:srgbClr val="FFFFCC"/>
    <a:srgbClr val="E66B5B"/>
    <a:srgbClr val="E5B5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21" autoAdjust="0"/>
    <p:restoredTop sz="94788" autoAdjust="0"/>
  </p:normalViewPr>
  <p:slideViewPr>
    <p:cSldViewPr snapToGrid="0">
      <p:cViewPr>
        <p:scale>
          <a:sx n="130" d="100"/>
          <a:sy n="130" d="100"/>
        </p:scale>
        <p:origin x="848" y="-5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647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89510" tIns="44755" rIns="89510" bIns="44755" numCol="1" anchor="t" anchorCtr="0" compatLnSpc="1">
            <a:prstTxWarp prst="textNoShape">
              <a:avLst/>
            </a:prstTxWarp>
          </a:bodyPr>
          <a:lstStyle>
            <a:lvl1pPr defTabSz="894378" eaLnBrk="0" hangingPunct="0">
              <a:spcBef>
                <a:spcPct val="0"/>
              </a:spcBef>
              <a:defRPr sz="1200">
                <a:latin typeface="Times" pitchFamily="18" charset="0"/>
              </a:defRPr>
            </a:lvl1pPr>
          </a:lstStyle>
          <a:p>
            <a:pPr>
              <a:defRPr/>
            </a:pPr>
            <a:endParaRPr lang="en-US"/>
          </a:p>
        </p:txBody>
      </p:sp>
      <p:sp>
        <p:nvSpPr>
          <p:cNvPr id="11264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89510" tIns="44755" rIns="89510" bIns="44755" numCol="1" anchor="t" anchorCtr="0" compatLnSpc="1">
            <a:prstTxWarp prst="textNoShape">
              <a:avLst/>
            </a:prstTxWarp>
          </a:bodyPr>
          <a:lstStyle>
            <a:lvl1pPr algn="r" defTabSz="894378" eaLnBrk="0" hangingPunct="0">
              <a:spcBef>
                <a:spcPct val="0"/>
              </a:spcBef>
              <a:defRPr sz="1200">
                <a:latin typeface="Times" pitchFamily="18" charset="0"/>
              </a:defRPr>
            </a:lvl1pPr>
          </a:lstStyle>
          <a:p>
            <a:pPr>
              <a:defRPr/>
            </a:pPr>
            <a:endParaRPr lang="en-US"/>
          </a:p>
        </p:txBody>
      </p:sp>
      <p:sp>
        <p:nvSpPr>
          <p:cNvPr id="11264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89510" tIns="44755" rIns="89510" bIns="44755" numCol="1" anchor="b" anchorCtr="0" compatLnSpc="1">
            <a:prstTxWarp prst="textNoShape">
              <a:avLst/>
            </a:prstTxWarp>
          </a:bodyPr>
          <a:lstStyle>
            <a:lvl1pPr defTabSz="894378" eaLnBrk="0" hangingPunct="0">
              <a:spcBef>
                <a:spcPct val="0"/>
              </a:spcBef>
              <a:defRPr sz="1200">
                <a:latin typeface="Times" pitchFamily="18" charset="0"/>
              </a:defRPr>
            </a:lvl1pPr>
          </a:lstStyle>
          <a:p>
            <a:pPr>
              <a:defRPr/>
            </a:pPr>
            <a:endParaRPr lang="en-US"/>
          </a:p>
        </p:txBody>
      </p:sp>
      <p:sp>
        <p:nvSpPr>
          <p:cNvPr id="11264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89510" tIns="44755" rIns="89510" bIns="44755" numCol="1" anchor="b" anchorCtr="0" compatLnSpc="1">
            <a:prstTxWarp prst="textNoShape">
              <a:avLst/>
            </a:prstTxWarp>
          </a:bodyPr>
          <a:lstStyle>
            <a:lvl1pPr algn="r" defTabSz="894378" eaLnBrk="0" hangingPunct="0">
              <a:spcBef>
                <a:spcPct val="0"/>
              </a:spcBef>
              <a:defRPr sz="1200">
                <a:latin typeface="Times" pitchFamily="18" charset="0"/>
              </a:defRPr>
            </a:lvl1pPr>
          </a:lstStyle>
          <a:p>
            <a:pPr>
              <a:defRPr/>
            </a:pPr>
            <a:fld id="{E4E61F8C-8B83-46FD-924E-318F610A73B0}" type="slidenum">
              <a:rPr lang="en-US"/>
              <a:pPr>
                <a:defRPr/>
              </a:pPr>
              <a:t>‹#›</a:t>
            </a:fld>
            <a:endParaRPr lang="en-US"/>
          </a:p>
        </p:txBody>
      </p:sp>
    </p:spTree>
    <p:extLst>
      <p:ext uri="{BB962C8B-B14F-4D97-AF65-F5344CB8AC3E}">
        <p14:creationId xmlns:p14="http://schemas.microsoft.com/office/powerpoint/2010/main" val="100064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lvl1pPr defTabSz="924192" eaLnBrk="0" hangingPunct="0">
              <a:spcBef>
                <a:spcPct val="0"/>
              </a:spcBef>
              <a:defRPr sz="1200">
                <a:latin typeface="Times" pitchFamily="18" charset="0"/>
              </a:defRPr>
            </a:lvl1pPr>
          </a:lstStyle>
          <a:p>
            <a:pPr>
              <a:defRPr/>
            </a:pPr>
            <a:endParaRPr lang="en-US"/>
          </a:p>
        </p:txBody>
      </p:sp>
      <p:sp>
        <p:nvSpPr>
          <p:cNvPr id="593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lvl1pPr algn="r" defTabSz="924192" eaLnBrk="0" hangingPunct="0">
              <a:spcBef>
                <a:spcPct val="0"/>
              </a:spcBef>
              <a:defRPr sz="1200">
                <a:latin typeface="Times" pitchFamily="18"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701675" y="4418013"/>
            <a:ext cx="5607050" cy="4181475"/>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275" tIns="46139" rIns="92275" bIns="46139" numCol="1" anchor="b" anchorCtr="0" compatLnSpc="1">
            <a:prstTxWarp prst="textNoShape">
              <a:avLst/>
            </a:prstTxWarp>
          </a:bodyPr>
          <a:lstStyle>
            <a:lvl1pPr defTabSz="924192" eaLnBrk="0" hangingPunct="0">
              <a:spcBef>
                <a:spcPct val="0"/>
              </a:spcBef>
              <a:defRPr sz="1200">
                <a:latin typeface="Times" pitchFamily="18" charset="0"/>
              </a:defRPr>
            </a:lvl1pPr>
          </a:lstStyle>
          <a:p>
            <a:pPr>
              <a:defRPr/>
            </a:pPr>
            <a:endParaRPr lang="en-US"/>
          </a:p>
        </p:txBody>
      </p:sp>
      <p:sp>
        <p:nvSpPr>
          <p:cNvPr id="593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275" tIns="46139" rIns="92275" bIns="46139" numCol="1" anchor="b" anchorCtr="0" compatLnSpc="1">
            <a:prstTxWarp prst="textNoShape">
              <a:avLst/>
            </a:prstTxWarp>
          </a:bodyPr>
          <a:lstStyle>
            <a:lvl1pPr algn="r" defTabSz="924192" eaLnBrk="0" hangingPunct="0">
              <a:spcBef>
                <a:spcPct val="0"/>
              </a:spcBef>
              <a:defRPr sz="1200">
                <a:latin typeface="Times" pitchFamily="18" charset="0"/>
              </a:defRPr>
            </a:lvl1pPr>
          </a:lstStyle>
          <a:p>
            <a:pPr>
              <a:defRPr/>
            </a:pPr>
            <a:fld id="{DB9721C8-080E-4AE7-89F7-915173249943}" type="slidenum">
              <a:rPr lang="en-US"/>
              <a:pPr>
                <a:defRPr/>
              </a:pPr>
              <a:t>‹#›</a:t>
            </a:fld>
            <a:endParaRPr lang="en-US"/>
          </a:p>
        </p:txBody>
      </p:sp>
    </p:spTree>
    <p:extLst>
      <p:ext uri="{BB962C8B-B14F-4D97-AF65-F5344CB8AC3E}">
        <p14:creationId xmlns:p14="http://schemas.microsoft.com/office/powerpoint/2010/main" val="26756688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do you fall</a:t>
            </a:r>
            <a:r>
              <a:rPr lang="en-US" baseline="0" dirty="0" smtClean="0"/>
              <a:t> on the curve? Always in the same place? (Tech Adoption Curve came out of agricultural research in early 20</a:t>
            </a:r>
            <a:r>
              <a:rPr lang="en-US" baseline="30000" dirty="0" smtClean="0"/>
              <a:t>th</a:t>
            </a:r>
            <a:r>
              <a:rPr lang="en-US" baseline="0" dirty="0" smtClean="0"/>
              <a:t> century)</a:t>
            </a:r>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5</a:t>
            </a:fld>
            <a:endParaRPr lang="en-US"/>
          </a:p>
        </p:txBody>
      </p:sp>
    </p:spTree>
    <p:extLst>
      <p:ext uri="{BB962C8B-B14F-4D97-AF65-F5344CB8AC3E}">
        <p14:creationId xmlns:p14="http://schemas.microsoft.com/office/powerpoint/2010/main" val="531294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6</a:t>
            </a:fld>
            <a:endParaRPr lang="en-US"/>
          </a:p>
        </p:txBody>
      </p:sp>
    </p:spTree>
    <p:extLst>
      <p:ext uri="{BB962C8B-B14F-4D97-AF65-F5344CB8AC3E}">
        <p14:creationId xmlns:p14="http://schemas.microsoft.com/office/powerpoint/2010/main" val="29024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1960s</a:t>
            </a:r>
            <a:r>
              <a:rPr lang="en-US" baseline="0" dirty="0" smtClean="0"/>
              <a:t> sci-fi, to a 1990s party game, commercialized in the 2000s as a disability aid (Dragon), it is now finally becoming mainstream (Siri, Alexa, etc.)</a:t>
            </a:r>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7</a:t>
            </a:fld>
            <a:endParaRPr lang="en-US"/>
          </a:p>
        </p:txBody>
      </p:sp>
    </p:spTree>
    <p:extLst>
      <p:ext uri="{BB962C8B-B14F-4D97-AF65-F5344CB8AC3E}">
        <p14:creationId xmlns:p14="http://schemas.microsoft.com/office/powerpoint/2010/main" val="1362638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Speech recognition</a:t>
            </a:r>
            <a:r>
              <a:rPr lang="en-US" baseline="0" dirty="0" smtClean="0"/>
              <a:t> leaped the chasm, survived the jokes, found a niche, and has gradually improved and become more useful.</a:t>
            </a:r>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8</a:t>
            </a:fld>
            <a:endParaRPr lang="en-US"/>
          </a:p>
        </p:txBody>
      </p:sp>
    </p:spTree>
    <p:extLst>
      <p:ext uri="{BB962C8B-B14F-4D97-AF65-F5344CB8AC3E}">
        <p14:creationId xmlns:p14="http://schemas.microsoft.com/office/powerpoint/2010/main" val="693345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how the Inflated</a:t>
            </a:r>
            <a:r>
              <a:rPr lang="en-US" baseline="0" dirty="0" smtClean="0"/>
              <a:t> Expectations peak overlaps with the Chasm! A lot of technology never makes it across the gap.</a:t>
            </a:r>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10</a:t>
            </a:fld>
            <a:endParaRPr lang="en-US"/>
          </a:p>
        </p:txBody>
      </p:sp>
    </p:spTree>
    <p:extLst>
      <p:ext uri="{BB962C8B-B14F-4D97-AF65-F5344CB8AC3E}">
        <p14:creationId xmlns:p14="http://schemas.microsoft.com/office/powerpoint/2010/main" val="1574750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11</a:t>
            </a:fld>
            <a:endParaRPr lang="en-US"/>
          </a:p>
        </p:txBody>
      </p:sp>
    </p:spTree>
    <p:extLst>
      <p:ext uri="{BB962C8B-B14F-4D97-AF65-F5344CB8AC3E}">
        <p14:creationId xmlns:p14="http://schemas.microsoft.com/office/powerpoint/2010/main" val="1057262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13</a:t>
            </a:fld>
            <a:endParaRPr lang="en-US"/>
          </a:p>
        </p:txBody>
      </p:sp>
    </p:spTree>
    <p:extLst>
      <p:ext uri="{BB962C8B-B14F-4D97-AF65-F5344CB8AC3E}">
        <p14:creationId xmlns:p14="http://schemas.microsoft.com/office/powerpoint/2010/main" val="1422433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Cardboard,</a:t>
            </a:r>
            <a:r>
              <a:rPr lang="en-US" baseline="0" dirty="0" smtClean="0"/>
              <a:t> Oculus Rift</a:t>
            </a:r>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14</a:t>
            </a:fld>
            <a:endParaRPr lang="en-US"/>
          </a:p>
        </p:txBody>
      </p:sp>
    </p:spTree>
    <p:extLst>
      <p:ext uri="{BB962C8B-B14F-4D97-AF65-F5344CB8AC3E}">
        <p14:creationId xmlns:p14="http://schemas.microsoft.com/office/powerpoint/2010/main" val="509758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Life,</a:t>
            </a:r>
            <a:r>
              <a:rPr lang="en-US" baseline="0" dirty="0" smtClean="0"/>
              <a:t> </a:t>
            </a:r>
            <a:r>
              <a:rPr lang="en-US" dirty="0" err="1" smtClean="0"/>
              <a:t>MineCraft</a:t>
            </a:r>
            <a:r>
              <a:rPr lang="en-US" dirty="0" smtClean="0"/>
              <a:t>,</a:t>
            </a:r>
            <a:r>
              <a:rPr lang="en-US" baseline="0" dirty="0" smtClean="0"/>
              <a:t> </a:t>
            </a:r>
            <a:r>
              <a:rPr lang="en-US" dirty="0" err="1" smtClean="0"/>
              <a:t>RoBlox</a:t>
            </a:r>
            <a:r>
              <a:rPr lang="en-US" dirty="0" smtClean="0"/>
              <a:t>, multi-user</a:t>
            </a:r>
            <a:r>
              <a:rPr lang="en-US" baseline="0" dirty="0" smtClean="0"/>
              <a:t> worlds to explore</a:t>
            </a:r>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15</a:t>
            </a:fld>
            <a:endParaRPr lang="en-US"/>
          </a:p>
        </p:txBody>
      </p:sp>
    </p:spTree>
    <p:extLst>
      <p:ext uri="{BB962C8B-B14F-4D97-AF65-F5344CB8AC3E}">
        <p14:creationId xmlns:p14="http://schemas.microsoft.com/office/powerpoint/2010/main" val="1307805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3623637" y="-3620681"/>
            <a:ext cx="1899684"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10" name="Rectangle 4"/>
          <p:cNvSpPr>
            <a:spLocks noGrp="1" noChangeArrowheads="1"/>
          </p:cNvSpPr>
          <p:nvPr>
            <p:ph type="dt" sz="half" idx="10"/>
          </p:nvPr>
        </p:nvSpPr>
        <p:spPr>
          <a:xfrm>
            <a:off x="3768061" y="6085317"/>
            <a:ext cx="1610832" cy="304800"/>
          </a:xfrm>
        </p:spPr>
        <p:txBody>
          <a:bodyPr anchor="ctr"/>
          <a:lstStyle>
            <a:lvl1pPr algn="ctr">
              <a:defRPr>
                <a:solidFill>
                  <a:schemeClr val="tx1">
                    <a:lumMod val="50000"/>
                    <a:lumOff val="50000"/>
                  </a:schemeClr>
                </a:solidFill>
                <a:latin typeface="Arial" charset="0"/>
                <a:ea typeface="Arial" charset="0"/>
                <a:cs typeface="Arial" charset="0"/>
              </a:defRPr>
            </a:lvl1pPr>
          </a:lstStyle>
          <a:p>
            <a:pPr>
              <a:defRPr/>
            </a:pPr>
            <a:endParaRPr lang="en-US" dirty="0"/>
          </a:p>
        </p:txBody>
      </p:sp>
      <p:sp>
        <p:nvSpPr>
          <p:cNvPr id="11" name="Rectangle 3"/>
          <p:cNvSpPr>
            <a:spLocks noGrp="1" noChangeArrowheads="1"/>
          </p:cNvSpPr>
          <p:nvPr>
            <p:ph type="subTitle" idx="1"/>
          </p:nvPr>
        </p:nvSpPr>
        <p:spPr>
          <a:xfrm>
            <a:off x="946688" y="4661592"/>
            <a:ext cx="7239000" cy="1086040"/>
          </a:xfrm>
        </p:spPr>
        <p:txBody>
          <a:bodyPr anchor="t"/>
          <a:lstStyle>
            <a:lvl1pPr marL="0" indent="0" algn="ctr">
              <a:buFontTx/>
              <a:buNone/>
              <a:defRPr sz="1800" b="0" i="0" spc="100">
                <a:solidFill>
                  <a:srgbClr val="003264"/>
                </a:solidFill>
                <a:latin typeface="Arial" charset="0"/>
                <a:ea typeface="Arial" charset="0"/>
                <a:cs typeface="Arial" charset="0"/>
              </a:defRPr>
            </a:lvl1pPr>
          </a:lstStyle>
          <a:p>
            <a:r>
              <a:rPr lang="en-US" dirty="0" smtClean="0"/>
              <a:t>Click to edit Master subtitle style</a:t>
            </a:r>
            <a:endParaRPr lang="en-US" dirty="0"/>
          </a:p>
        </p:txBody>
      </p:sp>
      <p:sp>
        <p:nvSpPr>
          <p:cNvPr id="12" name="Rectangle 2"/>
          <p:cNvSpPr>
            <a:spLocks noGrp="1" noChangeArrowheads="1"/>
          </p:cNvSpPr>
          <p:nvPr>
            <p:ph type="ctrTitle" hasCustomPrompt="1"/>
          </p:nvPr>
        </p:nvSpPr>
        <p:spPr>
          <a:xfrm>
            <a:off x="946688" y="2509285"/>
            <a:ext cx="7239000" cy="2048540"/>
          </a:xfrm>
        </p:spPr>
        <p:txBody>
          <a:bodyPr anchor="ctr"/>
          <a:lstStyle>
            <a:lvl1pPr algn="ctr">
              <a:spcAft>
                <a:spcPts val="0"/>
              </a:spcAft>
              <a:defRPr b="1">
                <a:solidFill>
                  <a:srgbClr val="003264"/>
                </a:solidFill>
                <a:latin typeface="Arial"/>
                <a:cs typeface="Arial"/>
              </a:defRPr>
            </a:lvl1pPr>
          </a:lstStyle>
          <a:p>
            <a:r>
              <a:rPr lang="en-US" dirty="0" smtClean="0"/>
              <a:t>CLICK TO EDIT MASTER TITLE STYLE</a:t>
            </a:r>
            <a:endParaRPr lang="en-US" dirty="0"/>
          </a:p>
        </p:txBody>
      </p:sp>
      <p:sp>
        <p:nvSpPr>
          <p:cNvPr id="8" name="Rectangle 7"/>
          <p:cNvSpPr>
            <a:spLocks noChangeArrowheads="1"/>
          </p:cNvSpPr>
          <p:nvPr userDrawn="1"/>
        </p:nvSpPr>
        <p:spPr bwMode="auto">
          <a:xfrm rot="5400000">
            <a:off x="4421079" y="2135077"/>
            <a:ext cx="30480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0884" y="649668"/>
            <a:ext cx="2345187" cy="861930"/>
          </a:xfrm>
          <a:prstGeom prst="rect">
            <a:avLst/>
          </a:prstGeom>
        </p:spPr>
      </p:pic>
    </p:spTree>
    <p:extLst>
      <p:ext uri="{BB962C8B-B14F-4D97-AF65-F5344CB8AC3E}">
        <p14:creationId xmlns:p14="http://schemas.microsoft.com/office/powerpoint/2010/main" val="13518555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hasCustomPrompt="1"/>
          </p:nvPr>
        </p:nvSpPr>
        <p:spPr>
          <a:xfrm>
            <a:off x="457200" y="147287"/>
            <a:ext cx="8305800" cy="990600"/>
          </a:xfrm>
        </p:spPr>
        <p:txBody>
          <a:bodyPr anchor="ctr"/>
          <a:lstStyle>
            <a:lvl1pPr>
              <a:defRPr sz="2800" cap="small" baseline="0">
                <a:solidFill>
                  <a:schemeClr val="bg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58555"/>
            <a:ext cx="8305800" cy="5001061"/>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atin typeface="Arial Hebrew Scholar" charset="-79"/>
                <a:ea typeface="Arial Hebrew Scholar" charset="-79"/>
                <a:cs typeface="Arial Hebrew Scholar" charset="-79"/>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64530E-D695-45C9-AFB6-E411BBE0972A}" type="slidenum">
              <a:rPr lang="en-US"/>
              <a:pPr>
                <a:defRPr/>
              </a:pPr>
              <a:t>‹#›</a:t>
            </a:fld>
            <a:endParaRPr lang="en-US"/>
          </a:p>
        </p:txBody>
      </p:sp>
    </p:spTree>
    <p:extLst>
      <p:ext uri="{BB962C8B-B14F-4D97-AF65-F5344CB8AC3E}">
        <p14:creationId xmlns:p14="http://schemas.microsoft.com/office/powerpoint/2010/main" val="72816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hasCustomPrompt="1"/>
          </p:nvPr>
        </p:nvSpPr>
        <p:spPr/>
        <p:txBody>
          <a:bodyPr/>
          <a:lstStyle>
            <a:lvl1pPr>
              <a:defRPr sz="2800" cap="all"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1" y="1358556"/>
            <a:ext cx="4081571"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58556"/>
            <a:ext cx="4114800"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4C9D31-C077-4F1D-9A24-5EC35A00F916}" type="slidenum">
              <a:rPr lang="en-US"/>
              <a:pPr>
                <a:defRPr/>
              </a:pPr>
              <a:t>‹#›</a:t>
            </a:fld>
            <a:endParaRPr lang="en-US"/>
          </a:p>
        </p:txBody>
      </p:sp>
      <p:sp>
        <p:nvSpPr>
          <p:cNvPr id="11"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57131"/>
            <a:ext cx="8305800" cy="990600"/>
          </a:xfrm>
        </p:spPr>
        <p:txBody>
          <a:bodyPr/>
          <a:lstStyle>
            <a:lvl1pPr>
              <a:defRPr sz="2800" cap="all" baseline="0"/>
            </a:lvl1pPr>
          </a:lstStyle>
          <a:p>
            <a:r>
              <a:rPr lang="en-US" dirty="0" smtClean="0"/>
              <a:t>click to edit master title style</a:t>
            </a:r>
            <a:endParaRPr lang="en-US" dirty="0"/>
          </a:p>
        </p:txBody>
      </p:sp>
      <p:sp>
        <p:nvSpPr>
          <p:cNvPr id="9" name="Rectangle 8"/>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 name="Content Placeholder 2"/>
          <p:cNvSpPr>
            <a:spLocks noGrp="1"/>
          </p:cNvSpPr>
          <p:nvPr>
            <p:ph sz="half" idx="1"/>
          </p:nvPr>
        </p:nvSpPr>
        <p:spPr>
          <a:xfrm>
            <a:off x="452893" y="1351145"/>
            <a:ext cx="4125260" cy="5008472"/>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1" y="1351144"/>
            <a:ext cx="4114287" cy="2439029"/>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1" y="3868932"/>
            <a:ext cx="4114287" cy="2490685"/>
          </a:xfrm>
        </p:spPr>
        <p:txBody>
          <a:bodyPr/>
          <a:lstStyle>
            <a:lvl1pPr>
              <a:buFont typeface="Arial"/>
              <a:buChar char="•"/>
              <a:defRPr sz="2000"/>
            </a:lvl1pPr>
            <a:lvl2pPr>
              <a:defRPr sz="19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EA02BB6-1A9C-452C-B494-FBD8DDFC7C76}" type="slidenum">
              <a:rPr lang="en-US"/>
              <a:pPr>
                <a:defRPr/>
              </a:pPr>
              <a:t>‹#›</a:t>
            </a:fld>
            <a:endParaRPr lang="en-US"/>
          </a:p>
        </p:txBody>
      </p:sp>
      <p:sp>
        <p:nvSpPr>
          <p:cNvPr id="12"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13" name="Rectangle 12"/>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 name="Content Placeholder 2"/>
          <p:cNvSpPr>
            <a:spLocks noGrp="1"/>
          </p:cNvSpPr>
          <p:nvPr>
            <p:ph sz="quarter" idx="1"/>
          </p:nvPr>
        </p:nvSpPr>
        <p:spPr>
          <a:xfrm>
            <a:off x="452895" y="1301922"/>
            <a:ext cx="4076033"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1" y="1301922"/>
            <a:ext cx="4114287"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52895" y="3937845"/>
            <a:ext cx="4076033"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1" y="3937845"/>
            <a:ext cx="4114287"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A6E62A-80FB-44D8-8A0D-CECAD572AF87}" type="slidenum">
              <a:rPr lang="en-US"/>
              <a:pPr>
                <a:defRPr/>
              </a:pPr>
              <a:t>‹#›</a:t>
            </a:fld>
            <a:endParaRPr lang="en-US"/>
          </a:p>
        </p:txBody>
      </p:sp>
      <p:sp>
        <p:nvSpPr>
          <p:cNvPr id="11" name="Title 1"/>
          <p:cNvSpPr>
            <a:spLocks noGrp="1"/>
          </p:cNvSpPr>
          <p:nvPr>
            <p:ph type="title" hasCustomPrompt="1"/>
          </p:nvPr>
        </p:nvSpPr>
        <p:spPr>
          <a:xfrm>
            <a:off x="457200" y="157131"/>
            <a:ext cx="8305800" cy="990600"/>
          </a:xfrm>
        </p:spPr>
        <p:txBody>
          <a:bodyPr/>
          <a:lstStyle>
            <a:lvl1pPr>
              <a:defRPr sz="2800" cap="all" baseline="0"/>
            </a:lvl1pPr>
          </a:lstStyle>
          <a:p>
            <a:r>
              <a:rPr lang="en-US" dirty="0"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9" name="Rectangle 8"/>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 name="Table Placeholder 2"/>
          <p:cNvSpPr>
            <a:spLocks noGrp="1"/>
          </p:cNvSpPr>
          <p:nvPr>
            <p:ph type="tbl" idx="1" hasCustomPrompt="1"/>
          </p:nvPr>
        </p:nvSpPr>
        <p:spPr>
          <a:xfrm>
            <a:off x="452895" y="1348711"/>
            <a:ext cx="8309593" cy="5010907"/>
          </a:xfrm>
        </p:spPr>
        <p:txBody>
          <a:bodyPr anchor="ctr"/>
          <a:lstStyle>
            <a:lvl1pPr algn="ctr">
              <a:defRPr/>
            </a:lvl1pPr>
          </a:lstStyle>
          <a:p>
            <a:pPr lvl="0"/>
            <a:r>
              <a:rPr lang="en-US" noProof="0" dirty="0" smtClean="0"/>
              <a:t>Table</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180C0-0ACE-425D-849B-9C4339D9495E}" type="slidenum">
              <a:rPr lang="en-US"/>
              <a:pPr>
                <a:defRPr/>
              </a:pPr>
              <a:t>‹#›</a:t>
            </a:fld>
            <a:endParaRPr lang="en-US"/>
          </a:p>
        </p:txBody>
      </p:sp>
      <p:sp>
        <p:nvSpPr>
          <p:cNvPr id="8" name="Title 1"/>
          <p:cNvSpPr>
            <a:spLocks noGrp="1"/>
          </p:cNvSpPr>
          <p:nvPr>
            <p:ph type="title" hasCustomPrompt="1"/>
          </p:nvPr>
        </p:nvSpPr>
        <p:spPr>
          <a:xfrm>
            <a:off x="457200" y="157131"/>
            <a:ext cx="8305800" cy="990600"/>
          </a:xfrm>
        </p:spPr>
        <p:txBody>
          <a:bodyPr/>
          <a:lstStyle>
            <a:lvl1pPr>
              <a:defRPr sz="2800" cap="all" baseline="0"/>
            </a:lvl1pPr>
          </a:lstStyle>
          <a:p>
            <a:r>
              <a:rPr lang="en-US" dirty="0" smtClean="0"/>
              <a:t>click to edit master title style</a:t>
            </a:r>
            <a:endParaRPr lang="en-US" dirty="0"/>
          </a:p>
        </p:txBody>
      </p:sp>
      <p:sp>
        <p:nvSpPr>
          <p:cNvPr id="10"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0996" y="4800600"/>
            <a:ext cx="6685089" cy="566739"/>
          </a:xfrm>
        </p:spPr>
        <p:txBody>
          <a:bodyPr anchor="ctr"/>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210997" y="612775"/>
            <a:ext cx="6685089" cy="4114800"/>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210996" y="5367338"/>
            <a:ext cx="6685089"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716E3-BCC5-4306-8204-3518F1026FEC}" type="slidenum">
              <a:rPr lang="en-US"/>
              <a:pPr>
                <a:defRPr/>
              </a:pPr>
              <a:t>‹#›</a:t>
            </a:fld>
            <a:endParaRPr lang="en-US"/>
          </a:p>
        </p:txBody>
      </p:sp>
      <p:sp>
        <p:nvSpPr>
          <p:cNvPr id="8"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2066629" y="-219370"/>
            <a:ext cx="501370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10" name="Rectangle 4"/>
          <p:cNvSpPr>
            <a:spLocks noGrp="1" noChangeArrowheads="1"/>
          </p:cNvSpPr>
          <p:nvPr>
            <p:ph type="dt" sz="half" idx="10"/>
          </p:nvPr>
        </p:nvSpPr>
        <p:spPr>
          <a:xfrm>
            <a:off x="3768061" y="6085317"/>
            <a:ext cx="1610832" cy="304800"/>
          </a:xfrm>
        </p:spPr>
        <p:txBody>
          <a:bodyPr anchor="ctr"/>
          <a:lstStyle>
            <a:lvl1pPr algn="ctr">
              <a:defRPr>
                <a:solidFill>
                  <a:schemeClr val="bg1">
                    <a:lumMod val="75000"/>
                  </a:schemeClr>
                </a:solidFill>
                <a:latin typeface="Arial" charset="0"/>
                <a:ea typeface="Arial" charset="0"/>
                <a:cs typeface="Arial" charset="0"/>
              </a:defRPr>
            </a:lvl1pPr>
          </a:lstStyle>
          <a:p>
            <a:pPr>
              <a:defRPr/>
            </a:pPr>
            <a:endParaRPr lang="en-US" dirty="0"/>
          </a:p>
        </p:txBody>
      </p:sp>
      <p:sp>
        <p:nvSpPr>
          <p:cNvPr id="11" name="Rectangle 3"/>
          <p:cNvSpPr>
            <a:spLocks noGrp="1" noChangeArrowheads="1"/>
          </p:cNvSpPr>
          <p:nvPr>
            <p:ph type="subTitle" idx="1"/>
          </p:nvPr>
        </p:nvSpPr>
        <p:spPr>
          <a:xfrm>
            <a:off x="946688" y="4509981"/>
            <a:ext cx="7239000" cy="1086040"/>
          </a:xfrm>
        </p:spPr>
        <p:txBody>
          <a:bodyPr anchor="t"/>
          <a:lstStyle>
            <a:lvl1pPr marL="0" indent="0" algn="ctr">
              <a:buFontTx/>
              <a:buNone/>
              <a:defRPr sz="1800" b="0" i="0" spc="100">
                <a:solidFill>
                  <a:srgbClr val="FFFFCC"/>
                </a:solidFill>
                <a:latin typeface="Arial" charset="0"/>
                <a:ea typeface="Arial" charset="0"/>
                <a:cs typeface="Arial" charset="0"/>
              </a:defRPr>
            </a:lvl1pPr>
          </a:lstStyle>
          <a:p>
            <a:r>
              <a:rPr lang="en-US" dirty="0" smtClean="0"/>
              <a:t>Click to edit Master subtitle style</a:t>
            </a:r>
            <a:endParaRPr lang="en-US" dirty="0"/>
          </a:p>
        </p:txBody>
      </p:sp>
      <p:sp>
        <p:nvSpPr>
          <p:cNvPr id="12" name="Rectangle 2"/>
          <p:cNvSpPr>
            <a:spLocks noGrp="1" noChangeArrowheads="1"/>
          </p:cNvSpPr>
          <p:nvPr>
            <p:ph type="ctrTitle" hasCustomPrompt="1"/>
          </p:nvPr>
        </p:nvSpPr>
        <p:spPr>
          <a:xfrm>
            <a:off x="946688" y="2357674"/>
            <a:ext cx="7239000" cy="2048540"/>
          </a:xfrm>
        </p:spPr>
        <p:txBody>
          <a:bodyPr anchor="ctr"/>
          <a:lstStyle>
            <a:lvl1pPr algn="ctr">
              <a:spcAft>
                <a:spcPts val="0"/>
              </a:spcAft>
              <a:defRPr b="1">
                <a:solidFill>
                  <a:schemeClr val="bg1"/>
                </a:solidFill>
                <a:latin typeface="Arial"/>
                <a:cs typeface="Arial"/>
              </a:defRPr>
            </a:lvl1pPr>
          </a:lstStyle>
          <a:p>
            <a:r>
              <a:rPr lang="en-US" dirty="0" smtClean="0"/>
              <a:t>CLICK TO EDIT MASTER TITLE STYLE</a:t>
            </a:r>
            <a:endParaRPr lang="en-US" dirty="0"/>
          </a:p>
        </p:txBody>
      </p:sp>
      <p:sp>
        <p:nvSpPr>
          <p:cNvPr id="8" name="Rectangle 7"/>
          <p:cNvSpPr>
            <a:spLocks noChangeArrowheads="1"/>
          </p:cNvSpPr>
          <p:nvPr userDrawn="1"/>
        </p:nvSpPr>
        <p:spPr bwMode="auto">
          <a:xfrm rot="5400000">
            <a:off x="4421079" y="2135077"/>
            <a:ext cx="30480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sp>
        <p:nvSpPr>
          <p:cNvPr id="9" name="Rectangle 8"/>
          <p:cNvSpPr>
            <a:spLocks noChangeArrowheads="1"/>
          </p:cNvSpPr>
          <p:nvPr userDrawn="1"/>
        </p:nvSpPr>
        <p:spPr bwMode="auto">
          <a:xfrm rot="5400000">
            <a:off x="3644296" y="-3648115"/>
            <a:ext cx="1843787"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1891" y="649668"/>
            <a:ext cx="2343172" cy="861930"/>
          </a:xfrm>
          <a:prstGeom prst="rect">
            <a:avLst/>
          </a:prstGeom>
        </p:spPr>
      </p:pic>
    </p:spTree>
    <p:extLst>
      <p:ext uri="{BB962C8B-B14F-4D97-AF65-F5344CB8AC3E}">
        <p14:creationId xmlns:p14="http://schemas.microsoft.com/office/powerpoint/2010/main" val="150977793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rot="5400000">
            <a:off x="4421079" y="2135077"/>
            <a:ext cx="304800" cy="9141046"/>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sp>
        <p:nvSpPr>
          <p:cNvPr id="9" name="Rectangle 8"/>
          <p:cNvSpPr>
            <a:spLocks noChangeArrowheads="1"/>
          </p:cNvSpPr>
          <p:nvPr userDrawn="1"/>
        </p:nvSpPr>
        <p:spPr bwMode="auto">
          <a:xfrm rot="5400000">
            <a:off x="3644296" y="-3648115"/>
            <a:ext cx="1843787"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sp>
        <p:nvSpPr>
          <p:cNvPr id="13" name="Rectangle 4"/>
          <p:cNvSpPr>
            <a:spLocks noGrp="1" noChangeArrowheads="1"/>
          </p:cNvSpPr>
          <p:nvPr>
            <p:ph type="dt" sz="half" idx="10"/>
          </p:nvPr>
        </p:nvSpPr>
        <p:spPr>
          <a:xfrm>
            <a:off x="3768061" y="6085317"/>
            <a:ext cx="1610832" cy="304800"/>
          </a:xfrm>
        </p:spPr>
        <p:txBody>
          <a:bodyPr anchor="ctr"/>
          <a:lstStyle>
            <a:lvl1pPr algn="ctr">
              <a:defRPr>
                <a:solidFill>
                  <a:schemeClr val="tx1">
                    <a:lumMod val="50000"/>
                    <a:lumOff val="50000"/>
                  </a:schemeClr>
                </a:solidFill>
                <a:latin typeface="Arial" charset="0"/>
                <a:ea typeface="Arial" charset="0"/>
                <a:cs typeface="Arial" charset="0"/>
              </a:defRPr>
            </a:lvl1pPr>
          </a:lstStyle>
          <a:p>
            <a:pPr>
              <a:defRPr/>
            </a:pPr>
            <a:endParaRPr lang="en-US" dirty="0"/>
          </a:p>
        </p:txBody>
      </p:sp>
      <p:sp>
        <p:nvSpPr>
          <p:cNvPr id="14" name="Rectangle 3"/>
          <p:cNvSpPr>
            <a:spLocks noGrp="1" noChangeArrowheads="1"/>
          </p:cNvSpPr>
          <p:nvPr>
            <p:ph type="subTitle" idx="1"/>
          </p:nvPr>
        </p:nvSpPr>
        <p:spPr>
          <a:xfrm>
            <a:off x="946688" y="4661592"/>
            <a:ext cx="7239000" cy="1086040"/>
          </a:xfrm>
        </p:spPr>
        <p:txBody>
          <a:bodyPr anchor="t"/>
          <a:lstStyle>
            <a:lvl1pPr marL="0" indent="0" algn="ctr">
              <a:buFontTx/>
              <a:buNone/>
              <a:defRPr sz="1800" b="0" i="0" spc="100">
                <a:solidFill>
                  <a:srgbClr val="003264"/>
                </a:solidFill>
                <a:latin typeface="Arial" charset="0"/>
                <a:ea typeface="Arial" charset="0"/>
                <a:cs typeface="Arial" charset="0"/>
              </a:defRPr>
            </a:lvl1pPr>
          </a:lstStyle>
          <a:p>
            <a:r>
              <a:rPr lang="en-US" dirty="0" smtClean="0"/>
              <a:t>Click to edit Master subtitle style</a:t>
            </a:r>
            <a:endParaRPr lang="en-US" dirty="0"/>
          </a:p>
        </p:txBody>
      </p:sp>
      <p:sp>
        <p:nvSpPr>
          <p:cNvPr id="15" name="Rectangle 2"/>
          <p:cNvSpPr>
            <a:spLocks noGrp="1" noChangeArrowheads="1"/>
          </p:cNvSpPr>
          <p:nvPr>
            <p:ph type="ctrTitle" hasCustomPrompt="1"/>
          </p:nvPr>
        </p:nvSpPr>
        <p:spPr>
          <a:xfrm>
            <a:off x="946688" y="2509285"/>
            <a:ext cx="7239000" cy="2048540"/>
          </a:xfrm>
        </p:spPr>
        <p:txBody>
          <a:bodyPr anchor="ctr"/>
          <a:lstStyle>
            <a:lvl1pPr algn="ctr">
              <a:spcAft>
                <a:spcPts val="0"/>
              </a:spcAft>
              <a:defRPr b="1">
                <a:solidFill>
                  <a:srgbClr val="003264"/>
                </a:solidFill>
                <a:latin typeface="Arial"/>
                <a:cs typeface="Aria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1891" y="649668"/>
            <a:ext cx="2343172" cy="861930"/>
          </a:xfrm>
          <a:prstGeom prst="rect">
            <a:avLst/>
          </a:prstGeom>
        </p:spPr>
      </p:pic>
    </p:spTree>
    <p:extLst>
      <p:ext uri="{BB962C8B-B14F-4D97-AF65-F5344CB8AC3E}">
        <p14:creationId xmlns:p14="http://schemas.microsoft.com/office/powerpoint/2010/main" val="94051517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1144478" y="-1141521"/>
            <a:ext cx="685800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15" name="Rectangle 2"/>
          <p:cNvSpPr>
            <a:spLocks noGrp="1" noChangeArrowheads="1"/>
          </p:cNvSpPr>
          <p:nvPr>
            <p:ph type="ctrTitle" hasCustomPrompt="1"/>
          </p:nvPr>
        </p:nvSpPr>
        <p:spPr>
          <a:xfrm>
            <a:off x="946688" y="659971"/>
            <a:ext cx="7239000" cy="2819400"/>
          </a:xfrm>
        </p:spPr>
        <p:txBody>
          <a:bodyPr anchor="b"/>
          <a:lstStyle>
            <a:lvl1pPr algn="ctr">
              <a:spcAft>
                <a:spcPts val="0"/>
              </a:spcAft>
              <a:defRPr b="1">
                <a:solidFill>
                  <a:schemeClr val="bg1"/>
                </a:solidFill>
                <a:latin typeface="Arial"/>
                <a:cs typeface="Arial"/>
              </a:defRPr>
            </a:lvl1pPr>
          </a:lstStyle>
          <a:p>
            <a:r>
              <a:rPr lang="en-US" dirty="0" smtClean="0"/>
              <a:t>CLICK TO EDIT MASTER TITLE STYLE</a:t>
            </a:r>
            <a:endParaRPr lang="en-US" dirty="0"/>
          </a:p>
        </p:txBody>
      </p:sp>
      <p:sp>
        <p:nvSpPr>
          <p:cNvPr id="16" name="Rectangle 3"/>
          <p:cNvSpPr>
            <a:spLocks noGrp="1" noChangeArrowheads="1"/>
          </p:cNvSpPr>
          <p:nvPr>
            <p:ph type="subTitle" idx="1"/>
          </p:nvPr>
        </p:nvSpPr>
        <p:spPr>
          <a:xfrm>
            <a:off x="946688" y="3707969"/>
            <a:ext cx="7239000" cy="1371600"/>
          </a:xfrm>
        </p:spPr>
        <p:txBody>
          <a:bodyPr anchor="t"/>
          <a:lstStyle>
            <a:lvl1pPr marL="0" indent="0" algn="ctr">
              <a:buFontTx/>
              <a:buNone/>
              <a:defRPr sz="1800" b="0" i="0" spc="100">
                <a:solidFill>
                  <a:srgbClr val="FFFFCC"/>
                </a:solidFill>
                <a:latin typeface="Arial" charset="0"/>
                <a:ea typeface="Arial" charset="0"/>
                <a:cs typeface="Arial" charset="0"/>
              </a:defRPr>
            </a:lvl1pPr>
          </a:lstStyle>
          <a:p>
            <a:r>
              <a:rPr lang="en-US" dirty="0" smtClean="0"/>
              <a:t>Click to edit Master subtitle style</a:t>
            </a:r>
            <a:endParaRPr lang="en-US" dirty="0"/>
          </a:p>
        </p:txBody>
      </p:sp>
      <p:sp>
        <p:nvSpPr>
          <p:cNvPr id="7" name="Rectangle 6"/>
          <p:cNvSpPr>
            <a:spLocks noChangeArrowheads="1"/>
          </p:cNvSpPr>
          <p:nvPr userDrawn="1"/>
        </p:nvSpPr>
        <p:spPr bwMode="auto">
          <a:xfrm rot="5400000">
            <a:off x="3644297" y="1365584"/>
            <a:ext cx="1843787"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sp>
        <p:nvSpPr>
          <p:cNvPr id="18" name="Rectangle 4"/>
          <p:cNvSpPr>
            <a:spLocks noGrp="1" noChangeArrowheads="1"/>
          </p:cNvSpPr>
          <p:nvPr>
            <p:ph type="dt" sz="half" idx="10"/>
          </p:nvPr>
        </p:nvSpPr>
        <p:spPr>
          <a:xfrm>
            <a:off x="7086600" y="6400800"/>
            <a:ext cx="1905000" cy="3048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1891" y="5485179"/>
            <a:ext cx="2343172" cy="861930"/>
          </a:xfrm>
          <a:prstGeom prst="rect">
            <a:avLst/>
          </a:prstGeom>
        </p:spPr>
      </p:pic>
    </p:spTree>
    <p:extLst>
      <p:ext uri="{BB962C8B-B14F-4D97-AF65-F5344CB8AC3E}">
        <p14:creationId xmlns:p14="http://schemas.microsoft.com/office/powerpoint/2010/main" val="4901895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rot="5400000">
            <a:off x="3644297" y="1365584"/>
            <a:ext cx="1843787"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sp>
        <p:nvSpPr>
          <p:cNvPr id="18" name="Rectangle 4"/>
          <p:cNvSpPr>
            <a:spLocks noGrp="1" noChangeArrowheads="1"/>
          </p:cNvSpPr>
          <p:nvPr>
            <p:ph type="dt" sz="half" idx="10"/>
          </p:nvPr>
        </p:nvSpPr>
        <p:spPr>
          <a:xfrm>
            <a:off x="7086600" y="6400800"/>
            <a:ext cx="1905000" cy="3048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dirty="0"/>
          </a:p>
        </p:txBody>
      </p:sp>
      <p:sp>
        <p:nvSpPr>
          <p:cNvPr id="11" name="Rectangle 2"/>
          <p:cNvSpPr>
            <a:spLocks noGrp="1" noChangeArrowheads="1"/>
          </p:cNvSpPr>
          <p:nvPr>
            <p:ph type="ctrTitle" hasCustomPrompt="1"/>
          </p:nvPr>
        </p:nvSpPr>
        <p:spPr>
          <a:xfrm>
            <a:off x="946688" y="659971"/>
            <a:ext cx="7239000" cy="2582077"/>
          </a:xfrm>
        </p:spPr>
        <p:txBody>
          <a:bodyPr anchor="b"/>
          <a:lstStyle>
            <a:lvl1pPr algn="ctr">
              <a:spcAft>
                <a:spcPts val="0"/>
              </a:spcAft>
              <a:defRPr b="1">
                <a:solidFill>
                  <a:srgbClr val="003264"/>
                </a:solidFill>
                <a:latin typeface="Arial"/>
                <a:cs typeface="Arial"/>
              </a:defRPr>
            </a:lvl1pPr>
          </a:lstStyle>
          <a:p>
            <a:r>
              <a:rPr lang="en-US" dirty="0" smtClean="0"/>
              <a:t>CLICK TO EDIT MASTER TITLE STYLE</a:t>
            </a:r>
            <a:endParaRPr lang="en-US" dirty="0"/>
          </a:p>
        </p:txBody>
      </p:sp>
      <p:sp>
        <p:nvSpPr>
          <p:cNvPr id="12" name="Rectangle 3"/>
          <p:cNvSpPr>
            <a:spLocks noGrp="1" noChangeArrowheads="1"/>
          </p:cNvSpPr>
          <p:nvPr>
            <p:ph type="subTitle" idx="1"/>
          </p:nvPr>
        </p:nvSpPr>
        <p:spPr>
          <a:xfrm>
            <a:off x="946688" y="3362155"/>
            <a:ext cx="7239000" cy="1371600"/>
          </a:xfrm>
        </p:spPr>
        <p:txBody>
          <a:bodyPr anchor="t"/>
          <a:lstStyle>
            <a:lvl1pPr marL="0" indent="0" algn="ctr">
              <a:buFontTx/>
              <a:buNone/>
              <a:defRPr sz="1800" b="0" i="0" spc="100">
                <a:solidFill>
                  <a:srgbClr val="003264"/>
                </a:solidFill>
                <a:latin typeface="Arial" charset="0"/>
                <a:ea typeface="Arial" charset="0"/>
                <a:cs typeface="Arial" charset="0"/>
              </a:defRPr>
            </a:lvl1pPr>
          </a:lstStyle>
          <a:p>
            <a:r>
              <a:rPr lang="en-US" dirty="0" smtClean="0"/>
              <a:t>Click to edit Master subtitle style</a:t>
            </a:r>
            <a:endParaRPr lang="en-US" dirty="0"/>
          </a:p>
        </p:txBody>
      </p:sp>
      <p:sp>
        <p:nvSpPr>
          <p:cNvPr id="13" name="Rectangle 12"/>
          <p:cNvSpPr>
            <a:spLocks noChangeArrowheads="1"/>
          </p:cNvSpPr>
          <p:nvPr userDrawn="1"/>
        </p:nvSpPr>
        <p:spPr bwMode="auto">
          <a:xfrm rot="5400000">
            <a:off x="4516139" y="455721"/>
            <a:ext cx="114680" cy="9141046"/>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1891" y="5485179"/>
            <a:ext cx="2343172" cy="861930"/>
          </a:xfrm>
          <a:prstGeom prst="rect">
            <a:avLst/>
          </a:prstGeom>
        </p:spPr>
      </p:pic>
    </p:spTree>
    <p:extLst>
      <p:ext uri="{BB962C8B-B14F-4D97-AF65-F5344CB8AC3E}">
        <p14:creationId xmlns:p14="http://schemas.microsoft.com/office/powerpoint/2010/main" val="978517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3684262" y="1398263"/>
            <a:ext cx="1778432"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15" name="Rectangle 2"/>
          <p:cNvSpPr>
            <a:spLocks noGrp="1" noChangeArrowheads="1"/>
          </p:cNvSpPr>
          <p:nvPr>
            <p:ph type="ctrTitle" hasCustomPrompt="1"/>
          </p:nvPr>
        </p:nvSpPr>
        <p:spPr>
          <a:xfrm>
            <a:off x="946688" y="659971"/>
            <a:ext cx="7239000" cy="2582077"/>
          </a:xfrm>
        </p:spPr>
        <p:txBody>
          <a:bodyPr anchor="b"/>
          <a:lstStyle>
            <a:lvl1pPr algn="ctr">
              <a:spcAft>
                <a:spcPts val="0"/>
              </a:spcAft>
              <a:defRPr b="1">
                <a:solidFill>
                  <a:srgbClr val="003264"/>
                </a:solidFill>
                <a:latin typeface="Arial"/>
                <a:cs typeface="Arial"/>
              </a:defRPr>
            </a:lvl1pPr>
          </a:lstStyle>
          <a:p>
            <a:r>
              <a:rPr lang="en-US" dirty="0" smtClean="0"/>
              <a:t>CLICK TO EDIT MASTER TITLE STYLE</a:t>
            </a:r>
            <a:endParaRPr lang="en-US" dirty="0"/>
          </a:p>
        </p:txBody>
      </p:sp>
      <p:sp>
        <p:nvSpPr>
          <p:cNvPr id="16" name="Rectangle 3"/>
          <p:cNvSpPr>
            <a:spLocks noGrp="1" noChangeArrowheads="1"/>
          </p:cNvSpPr>
          <p:nvPr>
            <p:ph type="subTitle" idx="1"/>
          </p:nvPr>
        </p:nvSpPr>
        <p:spPr>
          <a:xfrm>
            <a:off x="946688" y="3362155"/>
            <a:ext cx="7239000" cy="1371600"/>
          </a:xfrm>
        </p:spPr>
        <p:txBody>
          <a:bodyPr anchor="t"/>
          <a:lstStyle>
            <a:lvl1pPr marL="0" indent="0" algn="ctr">
              <a:buFontTx/>
              <a:buNone/>
              <a:defRPr sz="1800" b="0" i="0" spc="100">
                <a:solidFill>
                  <a:srgbClr val="003264"/>
                </a:solidFill>
                <a:latin typeface="Arial" charset="0"/>
                <a:ea typeface="Arial" charset="0"/>
                <a:cs typeface="Arial" charset="0"/>
              </a:defRPr>
            </a:lvl1pPr>
          </a:lstStyle>
          <a:p>
            <a:r>
              <a:rPr lang="en-US" dirty="0" smtClean="0"/>
              <a:t>Click to edit Master subtitle style</a:t>
            </a:r>
            <a:endParaRPr lang="en-US" dirty="0"/>
          </a:p>
        </p:txBody>
      </p:sp>
      <p:sp>
        <p:nvSpPr>
          <p:cNvPr id="18" name="Rectangle 4"/>
          <p:cNvSpPr>
            <a:spLocks noGrp="1" noChangeArrowheads="1"/>
          </p:cNvSpPr>
          <p:nvPr>
            <p:ph type="dt" sz="half" idx="10"/>
          </p:nvPr>
        </p:nvSpPr>
        <p:spPr>
          <a:xfrm>
            <a:off x="7086600" y="6400800"/>
            <a:ext cx="1905000" cy="3048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dirty="0"/>
          </a:p>
        </p:txBody>
      </p:sp>
      <p:sp>
        <p:nvSpPr>
          <p:cNvPr id="7" name="Rectangle 6"/>
          <p:cNvSpPr>
            <a:spLocks noChangeArrowheads="1"/>
          </p:cNvSpPr>
          <p:nvPr userDrawn="1"/>
        </p:nvSpPr>
        <p:spPr bwMode="auto">
          <a:xfrm rot="5400000">
            <a:off x="4516139" y="455721"/>
            <a:ext cx="11468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0884" y="5485179"/>
            <a:ext cx="2345187" cy="861930"/>
          </a:xfrm>
          <a:prstGeom prst="rect">
            <a:avLst/>
          </a:prstGeom>
        </p:spPr>
      </p:pic>
    </p:spTree>
    <p:extLst>
      <p:ext uri="{BB962C8B-B14F-4D97-AF65-F5344CB8AC3E}">
        <p14:creationId xmlns:p14="http://schemas.microsoft.com/office/powerpoint/2010/main" val="18803735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5400000">
            <a:off x="1144478" y="-1141521"/>
            <a:ext cx="68580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dirty="0">
              <a:solidFill>
                <a:schemeClr val="bg1"/>
              </a:solidFill>
            </a:endParaRPr>
          </a:p>
        </p:txBody>
      </p:sp>
      <p:sp>
        <p:nvSpPr>
          <p:cNvPr id="7" name="Rectangle 2"/>
          <p:cNvSpPr>
            <a:spLocks noGrp="1" noChangeArrowheads="1"/>
          </p:cNvSpPr>
          <p:nvPr>
            <p:ph type="ctrTitle" hasCustomPrompt="1"/>
          </p:nvPr>
        </p:nvSpPr>
        <p:spPr>
          <a:xfrm>
            <a:off x="946688" y="1921457"/>
            <a:ext cx="7239000" cy="2048540"/>
          </a:xfrm>
        </p:spPr>
        <p:txBody>
          <a:bodyPr anchor="ctr"/>
          <a:lstStyle>
            <a:lvl1pPr algn="ctr">
              <a:spcAft>
                <a:spcPts val="0"/>
              </a:spcAft>
              <a:defRPr sz="2100" b="1">
                <a:solidFill>
                  <a:srgbClr val="003264"/>
                </a:solidFill>
                <a:latin typeface="Arial"/>
                <a:cs typeface="Arial"/>
              </a:defRPr>
            </a:lvl1pPr>
          </a:lstStyle>
          <a:p>
            <a:r>
              <a:rPr lang="en-US" dirty="0" smtClean="0"/>
              <a:t>CLICK TO EDIT MASTER TITLE STYLE</a:t>
            </a:r>
            <a:endParaRPr lang="en-US" dirty="0"/>
          </a:p>
        </p:txBody>
      </p:sp>
      <p:sp>
        <p:nvSpPr>
          <p:cNvPr id="6" name="Rectangle 13"/>
          <p:cNvSpPr>
            <a:spLocks noChangeArrowheads="1"/>
          </p:cNvSpPr>
          <p:nvPr userDrawn="1"/>
        </p:nvSpPr>
        <p:spPr bwMode="auto">
          <a:xfrm rot="5400000">
            <a:off x="4029446" y="1743448"/>
            <a:ext cx="1088067"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250" y="6038330"/>
            <a:ext cx="5521752" cy="466226"/>
          </a:xfrm>
          <a:prstGeom prst="rect">
            <a:avLst/>
          </a:prstGeom>
        </p:spPr>
      </p:pic>
    </p:spTree>
    <p:extLst>
      <p:ext uri="{BB962C8B-B14F-4D97-AF65-F5344CB8AC3E}">
        <p14:creationId xmlns:p14="http://schemas.microsoft.com/office/powerpoint/2010/main" val="14223887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1144478" y="-1141522"/>
            <a:ext cx="685800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7" name="Rectangle 2"/>
          <p:cNvSpPr>
            <a:spLocks noGrp="1" noChangeArrowheads="1"/>
          </p:cNvSpPr>
          <p:nvPr>
            <p:ph type="ctrTitle" hasCustomPrompt="1"/>
          </p:nvPr>
        </p:nvSpPr>
        <p:spPr>
          <a:xfrm>
            <a:off x="946688" y="1921457"/>
            <a:ext cx="7239000" cy="2048540"/>
          </a:xfrm>
        </p:spPr>
        <p:txBody>
          <a:bodyPr anchor="ctr"/>
          <a:lstStyle>
            <a:lvl1pPr algn="ctr">
              <a:spcAft>
                <a:spcPts val="0"/>
              </a:spcAft>
              <a:defRPr sz="2100" b="1">
                <a:solidFill>
                  <a:schemeClr val="bg1"/>
                </a:solidFill>
                <a:latin typeface="Arial"/>
                <a:cs typeface="Aria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020" y="6038330"/>
            <a:ext cx="5522212" cy="466226"/>
          </a:xfrm>
          <a:prstGeom prst="rect">
            <a:avLst/>
          </a:prstGeom>
        </p:spPr>
      </p:pic>
    </p:spTree>
    <p:extLst>
      <p:ext uri="{BB962C8B-B14F-4D97-AF65-F5344CB8AC3E}">
        <p14:creationId xmlns:p14="http://schemas.microsoft.com/office/powerpoint/2010/main" val="11895792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Rectangle 13"/>
          <p:cNvSpPr>
            <a:spLocks noChangeArrowheads="1"/>
          </p:cNvSpPr>
          <p:nvPr userDrawn="1"/>
        </p:nvSpPr>
        <p:spPr bwMode="auto">
          <a:xfrm rot="5400000">
            <a:off x="1144478" y="-1141521"/>
            <a:ext cx="68580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a:solidFill>
                <a:schemeClr val="bg1"/>
              </a:solidFill>
            </a:endParaRPr>
          </a:p>
        </p:txBody>
      </p:sp>
      <p:sp>
        <p:nvSpPr>
          <p:cNvPr id="9" name="Picture Placeholder 2"/>
          <p:cNvSpPr>
            <a:spLocks noGrp="1"/>
          </p:cNvSpPr>
          <p:nvPr>
            <p:ph type="pic" idx="1"/>
          </p:nvPr>
        </p:nvSpPr>
        <p:spPr>
          <a:xfrm>
            <a:off x="1" y="1"/>
            <a:ext cx="9144000" cy="5769929"/>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smtClean="0"/>
              <a:t>Click icon to add picture</a:t>
            </a:r>
          </a:p>
        </p:txBody>
      </p:sp>
      <p:sp>
        <p:nvSpPr>
          <p:cNvPr id="10" name="Rectangle 13"/>
          <p:cNvSpPr>
            <a:spLocks noChangeArrowheads="1"/>
          </p:cNvSpPr>
          <p:nvPr userDrawn="1"/>
        </p:nvSpPr>
        <p:spPr bwMode="auto">
          <a:xfrm rot="5400000">
            <a:off x="4029446" y="1743448"/>
            <a:ext cx="1088067"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250" y="6038330"/>
            <a:ext cx="5521752" cy="466226"/>
          </a:xfrm>
          <a:prstGeom prst="rect">
            <a:avLst/>
          </a:prstGeom>
        </p:spPr>
      </p:pic>
    </p:spTree>
    <p:extLst>
      <p:ext uri="{BB962C8B-B14F-4D97-AF65-F5344CB8AC3E}">
        <p14:creationId xmlns:p14="http://schemas.microsoft.com/office/powerpoint/2010/main" val="204367443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hasCustomPrompt="1"/>
          </p:nvPr>
        </p:nvSpPr>
        <p:spPr>
          <a:xfrm>
            <a:off x="446570" y="147287"/>
            <a:ext cx="8315201" cy="990600"/>
          </a:xfrm>
        </p:spPr>
        <p:txBody>
          <a:bodyPr anchor="ctr"/>
          <a:lstStyle>
            <a:lvl1pPr>
              <a:defRPr sz="2800" cap="small" baseline="0">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6568" y="1358555"/>
            <a:ext cx="8315202" cy="5001061"/>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766512" y="6553200"/>
            <a:ext cx="1995258" cy="304800"/>
          </a:xfrm>
          <a:ln/>
        </p:spPr>
        <p:txBody>
          <a:bodyPr/>
          <a:lstStyle>
            <a:lvl1pPr>
              <a:defRPr>
                <a:latin typeface="Arial" charset="0"/>
                <a:ea typeface="Arial" charset="0"/>
                <a:cs typeface="Arial" charset="0"/>
              </a:defRPr>
            </a:lvl1pPr>
          </a:lstStyle>
          <a:p>
            <a:pPr>
              <a:defRPr/>
            </a:pPr>
            <a:endParaRPr lang="en-US" dirty="0"/>
          </a:p>
        </p:txBody>
      </p:sp>
      <p:sp>
        <p:nvSpPr>
          <p:cNvPr id="5" name="Rectangle 5"/>
          <p:cNvSpPr>
            <a:spLocks noGrp="1" noChangeArrowheads="1"/>
          </p:cNvSpPr>
          <p:nvPr>
            <p:ph type="ftr" sz="quarter" idx="11"/>
          </p:nvPr>
        </p:nvSpPr>
        <p:spPr>
          <a:xfrm>
            <a:off x="446568" y="6553200"/>
            <a:ext cx="4927869" cy="304800"/>
          </a:xfrm>
          <a:ln/>
        </p:spPr>
        <p:txBody>
          <a:bodyPr/>
          <a:lstStyle>
            <a:lvl1pPr>
              <a:defRPr/>
            </a:lvl1pPr>
          </a:lstStyle>
          <a:p>
            <a:pPr>
              <a:defRPr/>
            </a:pPr>
            <a:endParaRPr lang="en-US" dirty="0"/>
          </a:p>
        </p:txBody>
      </p:sp>
    </p:spTree>
    <p:extLst>
      <p:ext uri="{BB962C8B-B14F-4D97-AF65-F5344CB8AC3E}">
        <p14:creationId xmlns:p14="http://schemas.microsoft.com/office/powerpoint/2010/main" val="13965492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hasCustomPrompt="1"/>
          </p:nvPr>
        </p:nvSpPr>
        <p:spPr>
          <a:xfrm>
            <a:off x="457200" y="147287"/>
            <a:ext cx="8305800" cy="990600"/>
          </a:xfrm>
        </p:spPr>
        <p:txBody>
          <a:bodyPr anchor="ctr"/>
          <a:lstStyle>
            <a:lvl1pPr>
              <a:defRPr sz="2800" cap="small" baseline="0">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58555"/>
            <a:ext cx="8305800" cy="5001061"/>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atin typeface="Arial Hebrew Scholar" charset="-79"/>
                <a:ea typeface="Arial Hebrew Scholar" charset="-79"/>
                <a:cs typeface="Arial Hebrew Scholar" charset="-79"/>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64530E-D695-45C9-AFB6-E411BBE0972A}" type="slidenum">
              <a:rPr lang="en-US"/>
              <a:pPr>
                <a:defRPr/>
              </a:pPr>
              <a:t>‹#›</a:t>
            </a:fld>
            <a:endParaRPr lang="en-US"/>
          </a:p>
        </p:txBody>
      </p:sp>
    </p:spTree>
    <p:extLst>
      <p:ext uri="{BB962C8B-B14F-4D97-AF65-F5344CB8AC3E}">
        <p14:creationId xmlns:p14="http://schemas.microsoft.com/office/powerpoint/2010/main" val="1378338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hasCustomPrompt="1"/>
          </p:nvPr>
        </p:nvSpPr>
        <p:spPr/>
        <p:txBody>
          <a:bodyPr/>
          <a:lstStyle>
            <a:lvl1pPr>
              <a:defRPr sz="2800" cap="all"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1" y="1358556"/>
            <a:ext cx="4081571"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58556"/>
            <a:ext cx="4114800"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4C9D31-C077-4F1D-9A24-5EC35A00F916}" type="slidenum">
              <a:rPr lang="en-US"/>
              <a:pPr>
                <a:defRPr/>
              </a:pPr>
              <a:t>‹#›</a:t>
            </a:fld>
            <a:endParaRPr lang="en-US"/>
          </a:p>
        </p:txBody>
      </p:sp>
      <p:sp>
        <p:nvSpPr>
          <p:cNvPr id="11"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1578159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57131"/>
            <a:ext cx="8305800" cy="990600"/>
          </a:xfrm>
        </p:spPr>
        <p:txBody>
          <a:bodyPr/>
          <a:lstStyle>
            <a:lvl1pPr>
              <a:defRPr sz="2800" cap="all" baseline="0"/>
            </a:lvl1pPr>
          </a:lstStyle>
          <a:p>
            <a:r>
              <a:rPr lang="en-US" dirty="0" smtClean="0"/>
              <a:t>click to edit master title style</a:t>
            </a:r>
            <a:endParaRPr lang="en-US" dirty="0"/>
          </a:p>
        </p:txBody>
      </p:sp>
      <p:sp>
        <p:nvSpPr>
          <p:cNvPr id="9" name="Rectangle 8"/>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 name="Content Placeholder 2"/>
          <p:cNvSpPr>
            <a:spLocks noGrp="1"/>
          </p:cNvSpPr>
          <p:nvPr>
            <p:ph sz="half" idx="1"/>
          </p:nvPr>
        </p:nvSpPr>
        <p:spPr>
          <a:xfrm>
            <a:off x="452893" y="1351145"/>
            <a:ext cx="4125260" cy="5008472"/>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1" y="1351144"/>
            <a:ext cx="4114287" cy="2439029"/>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1" y="3868932"/>
            <a:ext cx="4114287" cy="2490685"/>
          </a:xfrm>
        </p:spPr>
        <p:txBody>
          <a:bodyPr/>
          <a:lstStyle>
            <a:lvl1pPr>
              <a:buFont typeface="Arial"/>
              <a:buChar char="•"/>
              <a:defRPr sz="2000"/>
            </a:lvl1pPr>
            <a:lvl2pPr>
              <a:defRPr sz="19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EA02BB6-1A9C-452C-B494-FBD8DDFC7C76}" type="slidenum">
              <a:rPr lang="en-US"/>
              <a:pPr>
                <a:defRPr/>
              </a:pPr>
              <a:t>‹#›</a:t>
            </a:fld>
            <a:endParaRPr lang="en-US"/>
          </a:p>
        </p:txBody>
      </p:sp>
      <p:sp>
        <p:nvSpPr>
          <p:cNvPr id="12"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2012329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13" name="Rectangle 12"/>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 name="Content Placeholder 2"/>
          <p:cNvSpPr>
            <a:spLocks noGrp="1"/>
          </p:cNvSpPr>
          <p:nvPr>
            <p:ph sz="quarter" idx="1"/>
          </p:nvPr>
        </p:nvSpPr>
        <p:spPr>
          <a:xfrm>
            <a:off x="452895" y="1301922"/>
            <a:ext cx="4076033"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1" y="1301922"/>
            <a:ext cx="4114287"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52895" y="3937845"/>
            <a:ext cx="4076033"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1" y="3937845"/>
            <a:ext cx="4114287"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A6E62A-80FB-44D8-8A0D-CECAD572AF87}" type="slidenum">
              <a:rPr lang="en-US"/>
              <a:pPr>
                <a:defRPr/>
              </a:pPr>
              <a:t>‹#›</a:t>
            </a:fld>
            <a:endParaRPr lang="en-US"/>
          </a:p>
        </p:txBody>
      </p:sp>
      <p:sp>
        <p:nvSpPr>
          <p:cNvPr id="11" name="Title 1"/>
          <p:cNvSpPr>
            <a:spLocks noGrp="1"/>
          </p:cNvSpPr>
          <p:nvPr>
            <p:ph type="title" hasCustomPrompt="1"/>
          </p:nvPr>
        </p:nvSpPr>
        <p:spPr>
          <a:xfrm>
            <a:off x="457200" y="157131"/>
            <a:ext cx="8305800" cy="990600"/>
          </a:xfrm>
        </p:spPr>
        <p:txBody>
          <a:bodyPr/>
          <a:lstStyle>
            <a:lvl1pPr>
              <a:defRPr sz="2800" cap="all"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306543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9" name="Rectangle 8"/>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 name="Table Placeholder 2"/>
          <p:cNvSpPr>
            <a:spLocks noGrp="1"/>
          </p:cNvSpPr>
          <p:nvPr>
            <p:ph type="tbl" idx="1" hasCustomPrompt="1"/>
          </p:nvPr>
        </p:nvSpPr>
        <p:spPr>
          <a:xfrm>
            <a:off x="452895" y="1348711"/>
            <a:ext cx="8309593" cy="5010907"/>
          </a:xfrm>
        </p:spPr>
        <p:txBody>
          <a:bodyPr anchor="ctr"/>
          <a:lstStyle>
            <a:lvl1pPr algn="ctr">
              <a:defRPr/>
            </a:lvl1pPr>
          </a:lstStyle>
          <a:p>
            <a:pPr lvl="0"/>
            <a:r>
              <a:rPr lang="en-US" noProof="0" dirty="0" smtClean="0"/>
              <a:t>Table</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180C0-0ACE-425D-849B-9C4339D9495E}" type="slidenum">
              <a:rPr lang="en-US"/>
              <a:pPr>
                <a:defRPr/>
              </a:pPr>
              <a:t>‹#›</a:t>
            </a:fld>
            <a:endParaRPr lang="en-US"/>
          </a:p>
        </p:txBody>
      </p:sp>
      <p:sp>
        <p:nvSpPr>
          <p:cNvPr id="8" name="Title 1"/>
          <p:cNvSpPr>
            <a:spLocks noGrp="1"/>
          </p:cNvSpPr>
          <p:nvPr>
            <p:ph type="title" hasCustomPrompt="1"/>
          </p:nvPr>
        </p:nvSpPr>
        <p:spPr>
          <a:xfrm>
            <a:off x="457200" y="157131"/>
            <a:ext cx="8305800" cy="990600"/>
          </a:xfrm>
        </p:spPr>
        <p:txBody>
          <a:bodyPr/>
          <a:lstStyle>
            <a:lvl1pPr>
              <a:defRPr sz="2800" cap="all" baseline="0"/>
            </a:lvl1pPr>
          </a:lstStyle>
          <a:p>
            <a:r>
              <a:rPr lang="en-US" dirty="0" smtClean="0"/>
              <a:t>click to edit master title style</a:t>
            </a:r>
            <a:endParaRPr lang="en-US" dirty="0"/>
          </a:p>
        </p:txBody>
      </p:sp>
      <p:sp>
        <p:nvSpPr>
          <p:cNvPr id="10"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2021280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0996" y="4800600"/>
            <a:ext cx="6685089" cy="566739"/>
          </a:xfrm>
        </p:spPr>
        <p:txBody>
          <a:bodyPr anchor="ctr"/>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210997" y="612775"/>
            <a:ext cx="6685089" cy="4114800"/>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210996" y="5367338"/>
            <a:ext cx="6685089"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716E3-BCC5-4306-8204-3518F1026FEC}" type="slidenum">
              <a:rPr lang="en-US"/>
              <a:pPr>
                <a:defRPr/>
              </a:pPr>
              <a:t>‹#›</a:t>
            </a:fld>
            <a:endParaRPr lang="en-US"/>
          </a:p>
        </p:txBody>
      </p:sp>
      <p:sp>
        <p:nvSpPr>
          <p:cNvPr id="8"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1969751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9" name="Rectangle 13"/>
          <p:cNvSpPr>
            <a:spLocks noChangeArrowheads="1"/>
          </p:cNvSpPr>
          <p:nvPr userDrawn="1"/>
        </p:nvSpPr>
        <p:spPr bwMode="auto">
          <a:xfrm rot="5400000">
            <a:off x="1144478" y="-1141521"/>
            <a:ext cx="685800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14" name="Rectangle 4"/>
          <p:cNvSpPr>
            <a:spLocks noGrp="1" noChangeArrowheads="1"/>
          </p:cNvSpPr>
          <p:nvPr>
            <p:ph type="dt" sz="half" idx="10"/>
          </p:nvPr>
        </p:nvSpPr>
        <p:spPr>
          <a:xfrm>
            <a:off x="3768061" y="5745753"/>
            <a:ext cx="1610832" cy="304800"/>
          </a:xfrm>
        </p:spPr>
        <p:txBody>
          <a:bodyPr anchor="ctr"/>
          <a:lstStyle>
            <a:lvl1pPr algn="ctr">
              <a:defRPr>
                <a:solidFill>
                  <a:schemeClr val="bg1">
                    <a:lumMod val="75000"/>
                  </a:schemeClr>
                </a:solidFill>
                <a:latin typeface="Arial" charset="0"/>
                <a:ea typeface="Arial" charset="0"/>
                <a:cs typeface="Arial" charset="0"/>
              </a:defRPr>
            </a:lvl1pPr>
          </a:lstStyle>
          <a:p>
            <a:pPr>
              <a:defRPr/>
            </a:pPr>
            <a:endParaRPr lang="en-US" dirty="0"/>
          </a:p>
        </p:txBody>
      </p:sp>
      <p:sp>
        <p:nvSpPr>
          <p:cNvPr id="15" name="Rectangle 3"/>
          <p:cNvSpPr>
            <a:spLocks noGrp="1" noChangeArrowheads="1"/>
          </p:cNvSpPr>
          <p:nvPr>
            <p:ph type="subTitle" idx="1"/>
          </p:nvPr>
        </p:nvSpPr>
        <p:spPr>
          <a:xfrm>
            <a:off x="946688" y="4461865"/>
            <a:ext cx="7239000" cy="1086040"/>
          </a:xfrm>
        </p:spPr>
        <p:txBody>
          <a:bodyPr anchor="t"/>
          <a:lstStyle>
            <a:lvl1pPr marL="0" indent="0" algn="ctr">
              <a:buFontTx/>
              <a:buNone/>
              <a:defRPr sz="1800" b="0" i="0" spc="100">
                <a:solidFill>
                  <a:srgbClr val="FFFFCC"/>
                </a:solidFill>
                <a:latin typeface="Arial" charset="0"/>
                <a:ea typeface="Arial" charset="0"/>
                <a:cs typeface="Arial" charset="0"/>
              </a:defRPr>
            </a:lvl1pPr>
          </a:lstStyle>
          <a:p>
            <a:r>
              <a:rPr lang="en-US" dirty="0" smtClean="0"/>
              <a:t>Click to edit Master subtitle style</a:t>
            </a:r>
            <a:endParaRPr lang="en-US" dirty="0"/>
          </a:p>
        </p:txBody>
      </p:sp>
      <p:sp>
        <p:nvSpPr>
          <p:cNvPr id="16" name="Rectangle 2"/>
          <p:cNvSpPr>
            <a:spLocks noGrp="1" noChangeArrowheads="1"/>
          </p:cNvSpPr>
          <p:nvPr>
            <p:ph type="ctrTitle" hasCustomPrompt="1"/>
          </p:nvPr>
        </p:nvSpPr>
        <p:spPr>
          <a:xfrm>
            <a:off x="946688" y="2309558"/>
            <a:ext cx="7239000" cy="2048540"/>
          </a:xfrm>
        </p:spPr>
        <p:txBody>
          <a:bodyPr anchor="ctr"/>
          <a:lstStyle>
            <a:lvl1pPr algn="ctr">
              <a:spcAft>
                <a:spcPts val="0"/>
              </a:spcAft>
              <a:defRPr b="1">
                <a:solidFill>
                  <a:schemeClr val="bg1"/>
                </a:solidFill>
                <a:latin typeface="Arial"/>
                <a:cs typeface="Aria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0884" y="799570"/>
            <a:ext cx="2345187" cy="861930"/>
          </a:xfrm>
          <a:prstGeom prst="rect">
            <a:avLst/>
          </a:prstGeom>
        </p:spPr>
      </p:pic>
    </p:spTree>
    <p:extLst>
      <p:ext uri="{BB962C8B-B14F-4D97-AF65-F5344CB8AC3E}">
        <p14:creationId xmlns:p14="http://schemas.microsoft.com/office/powerpoint/2010/main" val="13103713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5400000">
            <a:off x="1144478" y="-1141521"/>
            <a:ext cx="68580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dirty="0">
              <a:solidFill>
                <a:schemeClr val="bg1"/>
              </a:solidFill>
            </a:endParaRPr>
          </a:p>
        </p:txBody>
      </p:sp>
      <p:sp>
        <p:nvSpPr>
          <p:cNvPr id="5" name="Rectangle 13"/>
          <p:cNvSpPr>
            <a:spLocks noChangeArrowheads="1"/>
          </p:cNvSpPr>
          <p:nvPr userDrawn="1"/>
        </p:nvSpPr>
        <p:spPr bwMode="auto">
          <a:xfrm rot="5400000">
            <a:off x="4029445" y="1743445"/>
            <a:ext cx="1088068"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7" name="Rectangle 2"/>
          <p:cNvSpPr>
            <a:spLocks noGrp="1" noChangeArrowheads="1"/>
          </p:cNvSpPr>
          <p:nvPr>
            <p:ph type="ctrTitle" hasCustomPrompt="1"/>
          </p:nvPr>
        </p:nvSpPr>
        <p:spPr>
          <a:xfrm>
            <a:off x="946688" y="1921457"/>
            <a:ext cx="7239000" cy="2048540"/>
          </a:xfrm>
        </p:spPr>
        <p:txBody>
          <a:bodyPr anchor="ctr"/>
          <a:lstStyle>
            <a:lvl1pPr algn="ctr">
              <a:spcAft>
                <a:spcPts val="0"/>
              </a:spcAft>
              <a:defRPr sz="2100" b="1">
                <a:solidFill>
                  <a:srgbClr val="003264"/>
                </a:solidFill>
                <a:latin typeface="Arial"/>
                <a:cs typeface="Aria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020" y="6038330"/>
            <a:ext cx="5522212" cy="466226"/>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5400000">
            <a:off x="1144478" y="-1141521"/>
            <a:ext cx="68580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dirty="0">
              <a:solidFill>
                <a:schemeClr val="bg1"/>
              </a:solidFill>
            </a:endParaRPr>
          </a:p>
        </p:txBody>
      </p:sp>
      <p:sp>
        <p:nvSpPr>
          <p:cNvPr id="7" name="Rectangle 2"/>
          <p:cNvSpPr>
            <a:spLocks noGrp="1" noChangeArrowheads="1"/>
          </p:cNvSpPr>
          <p:nvPr>
            <p:ph type="ctrTitle" hasCustomPrompt="1"/>
          </p:nvPr>
        </p:nvSpPr>
        <p:spPr>
          <a:xfrm>
            <a:off x="946688" y="1921457"/>
            <a:ext cx="7239000" cy="2048540"/>
          </a:xfrm>
        </p:spPr>
        <p:txBody>
          <a:bodyPr anchor="ctr"/>
          <a:lstStyle>
            <a:lvl1pPr algn="ctr">
              <a:spcAft>
                <a:spcPts val="0"/>
              </a:spcAft>
              <a:defRPr sz="2100" b="1">
                <a:solidFill>
                  <a:srgbClr val="003264"/>
                </a:solidFill>
                <a:latin typeface="Arial"/>
                <a:cs typeface="Arial"/>
              </a:defRPr>
            </a:lvl1pPr>
          </a:lstStyle>
          <a:p>
            <a:r>
              <a:rPr lang="en-US" dirty="0" smtClean="0"/>
              <a:t>CLICK TO EDIT MASTER TITLE STYLE</a:t>
            </a:r>
            <a:endParaRPr lang="en-US" dirty="0"/>
          </a:p>
        </p:txBody>
      </p:sp>
      <p:sp>
        <p:nvSpPr>
          <p:cNvPr id="6" name="Rectangle 13"/>
          <p:cNvSpPr>
            <a:spLocks noChangeArrowheads="1"/>
          </p:cNvSpPr>
          <p:nvPr userDrawn="1"/>
        </p:nvSpPr>
        <p:spPr bwMode="auto">
          <a:xfrm rot="5400000">
            <a:off x="4029446" y="1743448"/>
            <a:ext cx="1088067"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250" y="6038330"/>
            <a:ext cx="5521752" cy="466226"/>
          </a:xfrm>
          <a:prstGeom prst="rect">
            <a:avLst/>
          </a:prstGeom>
        </p:spPr>
      </p:pic>
    </p:spTree>
    <p:extLst>
      <p:ext uri="{BB962C8B-B14F-4D97-AF65-F5344CB8AC3E}">
        <p14:creationId xmlns:p14="http://schemas.microsoft.com/office/powerpoint/2010/main" val="15921712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1144478" y="-1141522"/>
            <a:ext cx="685800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7" name="Rectangle 2"/>
          <p:cNvSpPr>
            <a:spLocks noGrp="1" noChangeArrowheads="1"/>
          </p:cNvSpPr>
          <p:nvPr>
            <p:ph type="ctrTitle" hasCustomPrompt="1"/>
          </p:nvPr>
        </p:nvSpPr>
        <p:spPr>
          <a:xfrm>
            <a:off x="946688" y="1921457"/>
            <a:ext cx="7239000" cy="2048540"/>
          </a:xfrm>
        </p:spPr>
        <p:txBody>
          <a:bodyPr anchor="ctr"/>
          <a:lstStyle>
            <a:lvl1pPr algn="ctr">
              <a:spcAft>
                <a:spcPts val="0"/>
              </a:spcAft>
              <a:defRPr sz="2100" b="1">
                <a:solidFill>
                  <a:schemeClr val="bg1"/>
                </a:solidFill>
                <a:latin typeface="Arial"/>
                <a:cs typeface="Aria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020" y="6038330"/>
            <a:ext cx="5522212" cy="466226"/>
          </a:xfrm>
          <a:prstGeom prst="rect">
            <a:avLst/>
          </a:prstGeom>
        </p:spPr>
      </p:pic>
    </p:spTree>
    <p:extLst>
      <p:ext uri="{BB962C8B-B14F-4D97-AF65-F5344CB8AC3E}">
        <p14:creationId xmlns:p14="http://schemas.microsoft.com/office/powerpoint/2010/main" val="119727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1144478" y="-1141522"/>
            <a:ext cx="6858000" cy="9141044"/>
          </a:xfrm>
          <a:prstGeom prst="rect">
            <a:avLst/>
          </a:prstGeom>
          <a:solidFill>
            <a:srgbClr val="FBCE20"/>
          </a:solidFill>
          <a:ln w="9525">
            <a:noFill/>
            <a:miter lim="800000"/>
            <a:headEnd/>
            <a:tailEnd/>
          </a:ln>
          <a:effectLst/>
        </p:spPr>
        <p:txBody>
          <a:bodyPr wrap="none" anchor="ctr"/>
          <a:lstStyle/>
          <a:p>
            <a:pPr eaLnBrk="0" hangingPunct="0">
              <a:spcBef>
                <a:spcPct val="50000"/>
              </a:spcBef>
              <a:defRPr/>
            </a:pPr>
            <a:endParaRPr lang="en-US" sz="2000"/>
          </a:p>
        </p:txBody>
      </p:sp>
      <p:sp>
        <p:nvSpPr>
          <p:cNvPr id="9" name="Rectangle 2"/>
          <p:cNvSpPr>
            <a:spLocks noGrp="1" noChangeArrowheads="1"/>
          </p:cNvSpPr>
          <p:nvPr>
            <p:ph type="ctrTitle" hasCustomPrompt="1"/>
          </p:nvPr>
        </p:nvSpPr>
        <p:spPr>
          <a:xfrm>
            <a:off x="946688" y="1921457"/>
            <a:ext cx="7239000" cy="2048540"/>
          </a:xfrm>
        </p:spPr>
        <p:txBody>
          <a:bodyPr anchor="ctr"/>
          <a:lstStyle>
            <a:lvl1pPr algn="ctr">
              <a:spcAft>
                <a:spcPts val="0"/>
              </a:spcAft>
              <a:defRPr sz="2100" b="1">
                <a:solidFill>
                  <a:srgbClr val="003264"/>
                </a:solidFill>
                <a:latin typeface="Arial"/>
                <a:cs typeface="Aria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250" y="6038330"/>
            <a:ext cx="5521752" cy="466226"/>
          </a:xfrm>
          <a:prstGeom prst="rect">
            <a:avLst/>
          </a:prstGeom>
        </p:spPr>
      </p:pic>
    </p:spTree>
    <p:extLst>
      <p:ext uri="{BB962C8B-B14F-4D97-AF65-F5344CB8AC3E}">
        <p14:creationId xmlns:p14="http://schemas.microsoft.com/office/powerpoint/2010/main" val="5889168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5400000">
            <a:off x="1144478" y="-1141521"/>
            <a:ext cx="68580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a:solidFill>
                <a:schemeClr val="bg1"/>
              </a:solidFill>
            </a:endParaRPr>
          </a:p>
        </p:txBody>
      </p:sp>
      <p:sp>
        <p:nvSpPr>
          <p:cNvPr id="5" name="Rectangle 13"/>
          <p:cNvSpPr>
            <a:spLocks noChangeArrowheads="1"/>
          </p:cNvSpPr>
          <p:nvPr userDrawn="1"/>
        </p:nvSpPr>
        <p:spPr bwMode="auto">
          <a:xfrm rot="5400000">
            <a:off x="4029445" y="1743445"/>
            <a:ext cx="1088068"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6" name="Picture Placeholder 2"/>
          <p:cNvSpPr>
            <a:spLocks noGrp="1"/>
          </p:cNvSpPr>
          <p:nvPr>
            <p:ph type="pic" idx="1"/>
          </p:nvPr>
        </p:nvSpPr>
        <p:spPr>
          <a:xfrm>
            <a:off x="1" y="1"/>
            <a:ext cx="9144000" cy="5769929"/>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smtClean="0"/>
              <a:t>Click icon to add picture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020" y="6038330"/>
            <a:ext cx="5522212" cy="466226"/>
          </a:xfrm>
          <a:prstGeom prst="rect">
            <a:avLst/>
          </a:prstGeom>
        </p:spPr>
      </p:pic>
    </p:spTree>
    <p:extLst>
      <p:ext uri="{BB962C8B-B14F-4D97-AF65-F5344CB8AC3E}">
        <p14:creationId xmlns:p14="http://schemas.microsoft.com/office/powerpoint/2010/main" val="15774428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hasCustomPrompt="1"/>
          </p:nvPr>
        </p:nvSpPr>
        <p:spPr>
          <a:xfrm>
            <a:off x="446570" y="147287"/>
            <a:ext cx="8315201" cy="990600"/>
          </a:xfrm>
        </p:spPr>
        <p:txBody>
          <a:bodyPr anchor="ctr"/>
          <a:lstStyle>
            <a:lvl1pPr>
              <a:defRPr sz="2800" cap="small" baseline="0">
                <a:solidFill>
                  <a:schemeClr val="bg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6568" y="1358555"/>
            <a:ext cx="8315202" cy="5001061"/>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766512" y="6553200"/>
            <a:ext cx="1995258" cy="304800"/>
          </a:xfrm>
          <a:ln/>
        </p:spPr>
        <p:txBody>
          <a:bodyPr/>
          <a:lstStyle>
            <a:lvl1pPr>
              <a:defRPr>
                <a:latin typeface="Arial" charset="0"/>
                <a:ea typeface="Arial" charset="0"/>
                <a:cs typeface="Arial" charset="0"/>
              </a:defRPr>
            </a:lvl1pPr>
          </a:lstStyle>
          <a:p>
            <a:pPr>
              <a:defRPr/>
            </a:pPr>
            <a:endParaRPr lang="en-US" dirty="0"/>
          </a:p>
        </p:txBody>
      </p:sp>
      <p:sp>
        <p:nvSpPr>
          <p:cNvPr id="5" name="Rectangle 5"/>
          <p:cNvSpPr>
            <a:spLocks noGrp="1" noChangeArrowheads="1"/>
          </p:cNvSpPr>
          <p:nvPr>
            <p:ph type="ftr" sz="quarter" idx="11"/>
          </p:nvPr>
        </p:nvSpPr>
        <p:spPr>
          <a:xfrm>
            <a:off x="446568" y="6553200"/>
            <a:ext cx="4927869" cy="304800"/>
          </a:xfrm>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3"/>
          <p:cNvSpPr>
            <a:spLocks noChangeArrowheads="1"/>
          </p:cNvSpPr>
          <p:nvPr userDrawn="1"/>
        </p:nvSpPr>
        <p:spPr bwMode="auto">
          <a:xfrm rot="5400000">
            <a:off x="4303822" y="2020778"/>
            <a:ext cx="533400" cy="9141044"/>
          </a:xfrm>
          <a:prstGeom prst="rect">
            <a:avLst/>
          </a:prstGeom>
          <a:solidFill>
            <a:srgbClr val="FBCE20"/>
          </a:solidFill>
          <a:ln w="9525">
            <a:noFill/>
            <a:miter lim="800000"/>
            <a:headEnd/>
            <a:tailEnd/>
          </a:ln>
          <a:effectLst/>
        </p:spPr>
        <p:txBody>
          <a:bodyPr wrap="none" anchor="ctr"/>
          <a:lstStyle/>
          <a:p>
            <a:pPr eaLnBrk="0" hangingPunct="0">
              <a:spcBef>
                <a:spcPct val="50000"/>
              </a:spcBef>
              <a:defRPr/>
            </a:pPr>
            <a:endParaRPr lang="en-US" sz="2000"/>
          </a:p>
        </p:txBody>
      </p:sp>
      <p:sp>
        <p:nvSpPr>
          <p:cNvPr id="11" name="Rectangle 13"/>
          <p:cNvSpPr>
            <a:spLocks noChangeArrowheads="1"/>
          </p:cNvSpPr>
          <p:nvPr userDrawn="1"/>
        </p:nvSpPr>
        <p:spPr bwMode="auto">
          <a:xfrm rot="5400000">
            <a:off x="4004537" y="-4001581"/>
            <a:ext cx="1137884"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4098" name="Rectangle 2"/>
          <p:cNvSpPr>
            <a:spLocks noGrp="1" noChangeArrowheads="1"/>
          </p:cNvSpPr>
          <p:nvPr>
            <p:ph type="title"/>
          </p:nvPr>
        </p:nvSpPr>
        <p:spPr bwMode="auto">
          <a:xfrm>
            <a:off x="457200" y="147284"/>
            <a:ext cx="8305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457200" y="1368402"/>
            <a:ext cx="8305800" cy="4956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5848222" y="6553200"/>
            <a:ext cx="2913548"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800" b="1" i="0" u="none" kern="1500" cap="all" spc="1500">
                <a:solidFill>
                  <a:srgbClr val="003264"/>
                </a:solidFill>
                <a:latin typeface="Arial" charset="0"/>
                <a:ea typeface="Arial" charset="0"/>
                <a:cs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45238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800" b="1" i="0" u="none" kern="1500" cap="all" spc="1500">
                <a:solidFill>
                  <a:srgbClr val="003264"/>
                </a:solidFill>
                <a:latin typeface="Arial" charset="0"/>
                <a:ea typeface="Arial" charset="0"/>
                <a:cs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3655447"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900" b="1" i="0" u="none" cap="all">
                <a:solidFill>
                  <a:srgbClr val="003264"/>
                </a:solidFill>
                <a:latin typeface="Rial"/>
                <a:cs typeface="Rial"/>
              </a:defRPr>
            </a:lvl1pPr>
          </a:lstStyle>
          <a:p>
            <a:pPr>
              <a:defRPr/>
            </a:pPr>
            <a:fld id="{1BD493C5-18C0-4657-ABB8-57661F65AEBB}" type="slidenum">
              <a:rPr lang="en-US" smtClean="0"/>
              <a:pPr>
                <a:defRPr/>
              </a:pPr>
              <a:t>‹#›</a:t>
            </a:fld>
            <a:endParaRPr lang="en-US" dirty="0"/>
          </a:p>
        </p:txBody>
      </p:sp>
      <p:cxnSp>
        <p:nvCxnSpPr>
          <p:cNvPr id="4106" name="Straight Connector 11"/>
          <p:cNvCxnSpPr>
            <a:cxnSpLocks noChangeShapeType="1"/>
          </p:cNvCxnSpPr>
          <p:nvPr/>
        </p:nvCxnSpPr>
        <p:spPr bwMode="auto">
          <a:xfrm>
            <a:off x="1074059" y="1137884"/>
            <a:ext cx="7765143" cy="159104"/>
          </a:xfrm>
          <a:prstGeom prst="line">
            <a:avLst/>
          </a:prstGeom>
          <a:noFill/>
          <a:ln w="9525" algn="ctr">
            <a:noFill/>
            <a:round/>
            <a:headEnd/>
            <a:tailEnd/>
          </a:ln>
        </p:spPr>
      </p:cxnSp>
      <p:cxnSp>
        <p:nvCxnSpPr>
          <p:cNvPr id="4107" name="Straight Connector 20"/>
          <p:cNvCxnSpPr>
            <a:cxnSpLocks noChangeShapeType="1"/>
          </p:cNvCxnSpPr>
          <p:nvPr/>
        </p:nvCxnSpPr>
        <p:spPr bwMode="auto">
          <a:xfrm rot="5400000" flipH="1" flipV="1">
            <a:off x="8570914" y="723901"/>
            <a:ext cx="77788" cy="1587"/>
          </a:xfrm>
          <a:prstGeom prst="line">
            <a:avLst/>
          </a:prstGeom>
          <a:noFill/>
          <a:ln w="9525" algn="ctr">
            <a:noFill/>
            <a:round/>
            <a:headEnd/>
            <a:tailEnd/>
          </a:ln>
        </p:spPr>
      </p:cxnSp>
    </p:spTree>
  </p:cSld>
  <p:clrMap bg1="lt1" tx1="dk1" bg2="lt2" tx2="dk2" accent1="accent1" accent2="accent2" accent3="accent3" accent4="accent4" accent5="accent5" accent6="accent6" hlink="hlink" folHlink="folHlink"/>
  <p:sldLayoutIdLst>
    <p:sldLayoutId id="2147483800" r:id="rId1"/>
    <p:sldLayoutId id="2147483768" r:id="rId2"/>
    <p:sldLayoutId id="2147483796" r:id="rId3"/>
    <p:sldLayoutId id="2147483745" r:id="rId4"/>
    <p:sldLayoutId id="2147483774" r:id="rId5"/>
    <p:sldLayoutId id="2147483771" r:id="rId6"/>
    <p:sldLayoutId id="2147483798" r:id="rId7"/>
    <p:sldLayoutId id="2147483770" r:id="rId8"/>
    <p:sldLayoutId id="2147483740" r:id="rId9"/>
    <p:sldLayoutId id="2147483763" r:id="rId10"/>
    <p:sldLayoutId id="2147483742" r:id="rId11"/>
    <p:sldLayoutId id="2147483752" r:id="rId12"/>
    <p:sldLayoutId id="2147483750" r:id="rId13"/>
    <p:sldLayoutId id="2147483751" r:id="rId14"/>
    <p:sldLayoutId id="2147483747" r:id="rId15"/>
  </p:sldLayoutIdLst>
  <p:timing>
    <p:tnLst>
      <p:par>
        <p:cTn id="1" dur="indefinite" restart="never" nodeType="tmRoot"/>
      </p:par>
    </p:tnLst>
  </p:timing>
  <p:hf hdr="0" ftr="0" dt="0"/>
  <p:txStyles>
    <p:titleStyle>
      <a:lvl1pPr algn="ctr" rtl="0" eaLnBrk="1" fontAlgn="base" hangingPunct="1">
        <a:spcBef>
          <a:spcPct val="0"/>
        </a:spcBef>
        <a:spcAft>
          <a:spcPct val="0"/>
        </a:spcAft>
        <a:defRPr sz="2800" b="1" cap="all">
          <a:solidFill>
            <a:schemeClr val="bg1"/>
          </a:solidFill>
          <a:latin typeface="Arial"/>
          <a:ea typeface="+mj-ea"/>
          <a:cs typeface="Arial"/>
        </a:defRPr>
      </a:lvl1pPr>
      <a:lvl2pPr algn="ctr" rtl="0" eaLnBrk="1" fontAlgn="base" hangingPunct="1">
        <a:spcBef>
          <a:spcPct val="0"/>
        </a:spcBef>
        <a:spcAft>
          <a:spcPct val="0"/>
        </a:spcAft>
        <a:defRPr sz="4400">
          <a:solidFill>
            <a:srgbClr val="003D7C"/>
          </a:solidFill>
          <a:latin typeface="Calibri" pitchFamily="34" charset="0"/>
        </a:defRPr>
      </a:lvl2pPr>
      <a:lvl3pPr algn="ctr" rtl="0" eaLnBrk="1" fontAlgn="base" hangingPunct="1">
        <a:spcBef>
          <a:spcPct val="0"/>
        </a:spcBef>
        <a:spcAft>
          <a:spcPct val="0"/>
        </a:spcAft>
        <a:defRPr sz="4400">
          <a:solidFill>
            <a:srgbClr val="003D7C"/>
          </a:solidFill>
          <a:latin typeface="Calibri" pitchFamily="34" charset="0"/>
        </a:defRPr>
      </a:lvl3pPr>
      <a:lvl4pPr algn="ctr" rtl="0" eaLnBrk="1" fontAlgn="base" hangingPunct="1">
        <a:spcBef>
          <a:spcPct val="0"/>
        </a:spcBef>
        <a:spcAft>
          <a:spcPct val="0"/>
        </a:spcAft>
        <a:defRPr sz="4400">
          <a:solidFill>
            <a:srgbClr val="003D7C"/>
          </a:solidFill>
          <a:latin typeface="Calibri" pitchFamily="34" charset="0"/>
        </a:defRPr>
      </a:lvl4pPr>
      <a:lvl5pPr algn="ctr" rtl="0" eaLnBrk="1" fontAlgn="base" hangingPunct="1">
        <a:spcBef>
          <a:spcPct val="0"/>
        </a:spcBef>
        <a:spcAft>
          <a:spcPct val="0"/>
        </a:spcAft>
        <a:defRPr sz="4400">
          <a:solidFill>
            <a:srgbClr val="003D7C"/>
          </a:solidFill>
          <a:latin typeface="Calibri" pitchFamily="34" charset="0"/>
        </a:defRPr>
      </a:lvl5pPr>
      <a:lvl6pPr marL="457189" algn="ctr" rtl="0" eaLnBrk="1" fontAlgn="base" hangingPunct="1">
        <a:spcBef>
          <a:spcPct val="0"/>
        </a:spcBef>
        <a:spcAft>
          <a:spcPct val="0"/>
        </a:spcAft>
        <a:defRPr sz="4400">
          <a:solidFill>
            <a:srgbClr val="003D7C"/>
          </a:solidFill>
          <a:latin typeface="Arial" charset="0"/>
        </a:defRPr>
      </a:lvl6pPr>
      <a:lvl7pPr marL="914377" algn="ctr" rtl="0" eaLnBrk="1" fontAlgn="base" hangingPunct="1">
        <a:spcBef>
          <a:spcPct val="0"/>
        </a:spcBef>
        <a:spcAft>
          <a:spcPct val="0"/>
        </a:spcAft>
        <a:defRPr sz="4400">
          <a:solidFill>
            <a:srgbClr val="003D7C"/>
          </a:solidFill>
          <a:latin typeface="Arial" charset="0"/>
        </a:defRPr>
      </a:lvl7pPr>
      <a:lvl8pPr marL="1371566" algn="ctr" rtl="0" eaLnBrk="1" fontAlgn="base" hangingPunct="1">
        <a:spcBef>
          <a:spcPct val="0"/>
        </a:spcBef>
        <a:spcAft>
          <a:spcPct val="0"/>
        </a:spcAft>
        <a:defRPr sz="4400">
          <a:solidFill>
            <a:srgbClr val="003D7C"/>
          </a:solidFill>
          <a:latin typeface="Arial" charset="0"/>
        </a:defRPr>
      </a:lvl8pPr>
      <a:lvl9pPr marL="1828754" algn="ctr" rtl="0" eaLnBrk="1" fontAlgn="base" hangingPunct="1">
        <a:spcBef>
          <a:spcPct val="0"/>
        </a:spcBef>
        <a:spcAft>
          <a:spcPct val="0"/>
        </a:spcAft>
        <a:defRPr sz="4400">
          <a:solidFill>
            <a:srgbClr val="003D7C"/>
          </a:solidFill>
          <a:latin typeface="Arial" charset="0"/>
        </a:defRPr>
      </a:lvl9pPr>
    </p:titleStyle>
    <p:bodyStyle>
      <a:lvl1pPr marL="342891" indent="-342891" algn="l" rtl="0" eaLnBrk="1" fontAlgn="base" hangingPunct="1">
        <a:spcBef>
          <a:spcPct val="20000"/>
        </a:spcBef>
        <a:spcAft>
          <a:spcPct val="0"/>
        </a:spcAft>
        <a:buClr>
          <a:srgbClr val="003264"/>
        </a:buClr>
        <a:buChar char="•"/>
        <a:defRPr sz="2100">
          <a:solidFill>
            <a:srgbClr val="003264"/>
          </a:solidFill>
          <a:latin typeface="Arial"/>
          <a:ea typeface="+mn-ea"/>
          <a:cs typeface="Arial"/>
        </a:defRPr>
      </a:lvl1pPr>
      <a:lvl2pPr marL="742932" indent="-285744" algn="l" rtl="0" eaLnBrk="1" fontAlgn="base" hangingPunct="1">
        <a:spcBef>
          <a:spcPct val="20000"/>
        </a:spcBef>
        <a:spcAft>
          <a:spcPct val="0"/>
        </a:spcAft>
        <a:buChar char="–"/>
        <a:defRPr sz="1800" b="1">
          <a:solidFill>
            <a:srgbClr val="003264"/>
          </a:solidFill>
          <a:latin typeface="Arial"/>
          <a:cs typeface="Arial"/>
        </a:defRPr>
      </a:lvl2pPr>
      <a:lvl3pPr marL="1142971" indent="-228594" algn="l" rtl="0" eaLnBrk="1" fontAlgn="base" hangingPunct="1">
        <a:spcBef>
          <a:spcPct val="20000"/>
        </a:spcBef>
        <a:spcAft>
          <a:spcPct val="0"/>
        </a:spcAft>
        <a:buChar char="•"/>
        <a:defRPr sz="1800" i="0">
          <a:solidFill>
            <a:srgbClr val="003264"/>
          </a:solidFill>
          <a:latin typeface="Arial"/>
          <a:cs typeface="Arial"/>
        </a:defRPr>
      </a:lvl3pPr>
      <a:lvl4pPr marL="1600160" indent="-228594" algn="l" rtl="0" eaLnBrk="1" fontAlgn="base" hangingPunct="1">
        <a:spcBef>
          <a:spcPct val="20000"/>
        </a:spcBef>
        <a:spcAft>
          <a:spcPct val="0"/>
        </a:spcAft>
        <a:buChar char="–"/>
        <a:defRPr sz="1600">
          <a:solidFill>
            <a:srgbClr val="003264"/>
          </a:solidFill>
          <a:latin typeface="Arial"/>
          <a:cs typeface="Arial"/>
        </a:defRPr>
      </a:lvl4pPr>
      <a:lvl5pPr marL="2057349" indent="-228594" algn="l" rtl="0" eaLnBrk="1" fontAlgn="base" hangingPunct="1">
        <a:spcBef>
          <a:spcPct val="20000"/>
        </a:spcBef>
        <a:spcAft>
          <a:spcPct val="0"/>
        </a:spcAft>
        <a:buChar char="»"/>
        <a:defRPr sz="1400">
          <a:solidFill>
            <a:srgbClr val="003264"/>
          </a:solidFill>
          <a:latin typeface="Arial"/>
          <a:cs typeface="Arial"/>
        </a:defRPr>
      </a:lvl5pPr>
      <a:lvl6pPr marL="2514537" indent="-228594" algn="l" rtl="0" eaLnBrk="1" fontAlgn="base" hangingPunct="1">
        <a:spcBef>
          <a:spcPct val="20000"/>
        </a:spcBef>
        <a:spcAft>
          <a:spcPct val="0"/>
        </a:spcAft>
        <a:buChar char="»"/>
        <a:defRPr sz="2000">
          <a:solidFill>
            <a:srgbClr val="003D7C"/>
          </a:solidFill>
          <a:latin typeface="+mn-lt"/>
        </a:defRPr>
      </a:lvl6pPr>
      <a:lvl7pPr marL="2971726" indent="-228594" algn="l" rtl="0" eaLnBrk="1" fontAlgn="base" hangingPunct="1">
        <a:spcBef>
          <a:spcPct val="20000"/>
        </a:spcBef>
        <a:spcAft>
          <a:spcPct val="0"/>
        </a:spcAft>
        <a:buChar char="»"/>
        <a:defRPr sz="2000">
          <a:solidFill>
            <a:srgbClr val="003D7C"/>
          </a:solidFill>
          <a:latin typeface="+mn-lt"/>
        </a:defRPr>
      </a:lvl7pPr>
      <a:lvl8pPr marL="3428914" indent="-228594" algn="l" rtl="0" eaLnBrk="1" fontAlgn="base" hangingPunct="1">
        <a:spcBef>
          <a:spcPct val="20000"/>
        </a:spcBef>
        <a:spcAft>
          <a:spcPct val="0"/>
        </a:spcAft>
        <a:buChar char="»"/>
        <a:defRPr sz="2000">
          <a:solidFill>
            <a:srgbClr val="003D7C"/>
          </a:solidFill>
          <a:latin typeface="+mn-lt"/>
        </a:defRPr>
      </a:lvl8pPr>
      <a:lvl9pPr marL="3886103" indent="-228594" algn="l" rtl="0" eaLnBrk="1" fontAlgn="base" hangingPunct="1">
        <a:spcBef>
          <a:spcPct val="20000"/>
        </a:spcBef>
        <a:spcAft>
          <a:spcPct val="0"/>
        </a:spcAft>
        <a:buChar char="»"/>
        <a:defRPr sz="2000">
          <a:solidFill>
            <a:srgbClr val="003D7C"/>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3"/>
          <p:cNvSpPr>
            <a:spLocks noChangeArrowheads="1"/>
          </p:cNvSpPr>
          <p:nvPr userDrawn="1"/>
        </p:nvSpPr>
        <p:spPr bwMode="auto">
          <a:xfrm rot="5400000">
            <a:off x="4303822" y="2020778"/>
            <a:ext cx="53340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11" name="Rectangle 13"/>
          <p:cNvSpPr>
            <a:spLocks noChangeArrowheads="1"/>
          </p:cNvSpPr>
          <p:nvPr userDrawn="1"/>
        </p:nvSpPr>
        <p:spPr bwMode="auto">
          <a:xfrm rot="5400000">
            <a:off x="4004537" y="-4001581"/>
            <a:ext cx="1137884" cy="9141044"/>
          </a:xfrm>
          <a:prstGeom prst="rect">
            <a:avLst/>
          </a:prstGeom>
          <a:solidFill>
            <a:srgbClr val="FBCE20"/>
          </a:solidFill>
          <a:ln w="9525">
            <a:noFill/>
            <a:miter lim="800000"/>
            <a:headEnd/>
            <a:tailEnd/>
          </a:ln>
          <a:effectLst/>
        </p:spPr>
        <p:txBody>
          <a:bodyPr wrap="none" anchor="ctr"/>
          <a:lstStyle/>
          <a:p>
            <a:pPr eaLnBrk="0" hangingPunct="0">
              <a:spcBef>
                <a:spcPct val="50000"/>
              </a:spcBef>
              <a:defRPr/>
            </a:pPr>
            <a:endParaRPr lang="en-US" sz="2000"/>
          </a:p>
        </p:txBody>
      </p:sp>
      <p:sp>
        <p:nvSpPr>
          <p:cNvPr id="4098" name="Rectangle 2"/>
          <p:cNvSpPr>
            <a:spLocks noGrp="1" noChangeArrowheads="1"/>
          </p:cNvSpPr>
          <p:nvPr>
            <p:ph type="title"/>
          </p:nvPr>
        </p:nvSpPr>
        <p:spPr bwMode="auto">
          <a:xfrm>
            <a:off x="457200" y="147284"/>
            <a:ext cx="8305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457200" y="1368402"/>
            <a:ext cx="8305800" cy="4956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5848222" y="6553200"/>
            <a:ext cx="2913548"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800" b="1" i="0" u="none" kern="1500" cap="all" spc="1500">
                <a:solidFill>
                  <a:schemeClr val="bg1"/>
                </a:solidFill>
                <a:latin typeface="Rial"/>
                <a:cs typeface="Rial"/>
              </a:defRPr>
            </a:lvl1pPr>
          </a:lstStyle>
          <a:p>
            <a:pPr>
              <a:defRPr/>
            </a:pPr>
            <a:endParaRPr lang="en-US" dirty="0"/>
          </a:p>
        </p:txBody>
      </p:sp>
      <p:sp>
        <p:nvSpPr>
          <p:cNvPr id="1029" name="Rectangle 5"/>
          <p:cNvSpPr>
            <a:spLocks noGrp="1" noChangeArrowheads="1"/>
          </p:cNvSpPr>
          <p:nvPr>
            <p:ph type="ftr" sz="quarter" idx="3"/>
          </p:nvPr>
        </p:nvSpPr>
        <p:spPr bwMode="auto">
          <a:xfrm>
            <a:off x="45238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800" b="1" i="0" u="none" kern="1500" cap="all" spc="1500">
                <a:solidFill>
                  <a:schemeClr val="bg1"/>
                </a:solidFill>
                <a:latin typeface="Arial" charset="0"/>
                <a:ea typeface="Arial" charset="0"/>
                <a:cs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3655447"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900" b="1" i="0" u="none" cap="all">
                <a:solidFill>
                  <a:schemeClr val="bg1"/>
                </a:solidFill>
                <a:latin typeface="Rial"/>
                <a:cs typeface="Rial"/>
              </a:defRPr>
            </a:lvl1pPr>
          </a:lstStyle>
          <a:p>
            <a:pPr>
              <a:defRPr/>
            </a:pPr>
            <a:fld id="{1BD493C5-18C0-4657-ABB8-57661F65AEBB}" type="slidenum">
              <a:rPr lang="en-US" smtClean="0"/>
              <a:pPr>
                <a:defRPr/>
              </a:pPr>
              <a:t>‹#›</a:t>
            </a:fld>
            <a:endParaRPr lang="en-US" dirty="0"/>
          </a:p>
        </p:txBody>
      </p:sp>
      <p:cxnSp>
        <p:nvCxnSpPr>
          <p:cNvPr id="4106" name="Straight Connector 11"/>
          <p:cNvCxnSpPr>
            <a:cxnSpLocks noChangeShapeType="1"/>
          </p:cNvCxnSpPr>
          <p:nvPr/>
        </p:nvCxnSpPr>
        <p:spPr bwMode="auto">
          <a:xfrm>
            <a:off x="1074059" y="1137884"/>
            <a:ext cx="7765143" cy="159104"/>
          </a:xfrm>
          <a:prstGeom prst="line">
            <a:avLst/>
          </a:prstGeom>
          <a:noFill/>
          <a:ln w="9525" algn="ctr">
            <a:noFill/>
            <a:round/>
            <a:headEnd/>
            <a:tailEnd/>
          </a:ln>
        </p:spPr>
      </p:cxnSp>
      <p:cxnSp>
        <p:nvCxnSpPr>
          <p:cNvPr id="4107" name="Straight Connector 20"/>
          <p:cNvCxnSpPr>
            <a:cxnSpLocks noChangeShapeType="1"/>
          </p:cNvCxnSpPr>
          <p:nvPr/>
        </p:nvCxnSpPr>
        <p:spPr bwMode="auto">
          <a:xfrm rot="5400000" flipH="1" flipV="1">
            <a:off x="8570914" y="723901"/>
            <a:ext cx="77788" cy="1587"/>
          </a:xfrm>
          <a:prstGeom prst="line">
            <a:avLst/>
          </a:prstGeom>
          <a:noFill/>
          <a:ln w="9525" algn="ctr">
            <a:noFill/>
            <a:round/>
            <a:headEnd/>
            <a:tailEnd/>
          </a:ln>
        </p:spPr>
      </p:cxnSp>
    </p:spTree>
    <p:extLst>
      <p:ext uri="{BB962C8B-B14F-4D97-AF65-F5344CB8AC3E}">
        <p14:creationId xmlns:p14="http://schemas.microsoft.com/office/powerpoint/2010/main" val="255735896"/>
      </p:ext>
    </p:extLst>
  </p:cSld>
  <p:clrMap bg1="lt1" tx1="dk1" bg2="lt2" tx2="dk2" accent1="accent1" accent2="accent2" accent3="accent3" accent4="accent4" accent5="accent5" accent6="accent6" hlink="hlink" folHlink="folHlink"/>
  <p:sldLayoutIdLst>
    <p:sldLayoutId id="2147483780" r:id="rId1"/>
    <p:sldLayoutId id="2147483779" r:id="rId2"/>
    <p:sldLayoutId id="2147483782" r:id="rId3"/>
    <p:sldLayoutId id="2147483797" r:id="rId4"/>
    <p:sldLayoutId id="2147483784" r:id="rId5"/>
    <p:sldLayoutId id="2147483785" r:id="rId6"/>
    <p:sldLayoutId id="2147483799" r:id="rId7"/>
    <p:sldLayoutId id="2147483789" r:id="rId8"/>
    <p:sldLayoutId id="2147483790" r:id="rId9"/>
    <p:sldLayoutId id="2147483791" r:id="rId10"/>
    <p:sldLayoutId id="2147483792" r:id="rId11"/>
    <p:sldLayoutId id="2147483793" r:id="rId12"/>
    <p:sldLayoutId id="2147483794" r:id="rId13"/>
    <p:sldLayoutId id="2147483795" r:id="rId14"/>
  </p:sldLayoutIdLst>
  <p:timing>
    <p:tnLst>
      <p:par>
        <p:cTn id="1" dur="indefinite" restart="never" nodeType="tmRoot"/>
      </p:par>
    </p:tnLst>
  </p:timing>
  <p:hf hdr="0" ftr="0" dt="0"/>
  <p:txStyles>
    <p:titleStyle>
      <a:lvl1pPr algn="ctr" rtl="0" eaLnBrk="1" fontAlgn="base" hangingPunct="1">
        <a:spcBef>
          <a:spcPct val="0"/>
        </a:spcBef>
        <a:spcAft>
          <a:spcPct val="0"/>
        </a:spcAft>
        <a:defRPr sz="2800" b="1" cap="all">
          <a:solidFill>
            <a:schemeClr val="tx1"/>
          </a:solidFill>
          <a:latin typeface="Arial"/>
          <a:ea typeface="+mj-ea"/>
          <a:cs typeface="Arial"/>
        </a:defRPr>
      </a:lvl1pPr>
      <a:lvl2pPr algn="ctr" rtl="0" eaLnBrk="1" fontAlgn="base" hangingPunct="1">
        <a:spcBef>
          <a:spcPct val="0"/>
        </a:spcBef>
        <a:spcAft>
          <a:spcPct val="0"/>
        </a:spcAft>
        <a:defRPr sz="4400">
          <a:solidFill>
            <a:srgbClr val="003D7C"/>
          </a:solidFill>
          <a:latin typeface="Calibri" pitchFamily="34" charset="0"/>
        </a:defRPr>
      </a:lvl2pPr>
      <a:lvl3pPr algn="ctr" rtl="0" eaLnBrk="1" fontAlgn="base" hangingPunct="1">
        <a:spcBef>
          <a:spcPct val="0"/>
        </a:spcBef>
        <a:spcAft>
          <a:spcPct val="0"/>
        </a:spcAft>
        <a:defRPr sz="4400">
          <a:solidFill>
            <a:srgbClr val="003D7C"/>
          </a:solidFill>
          <a:latin typeface="Calibri" pitchFamily="34" charset="0"/>
        </a:defRPr>
      </a:lvl3pPr>
      <a:lvl4pPr algn="ctr" rtl="0" eaLnBrk="1" fontAlgn="base" hangingPunct="1">
        <a:spcBef>
          <a:spcPct val="0"/>
        </a:spcBef>
        <a:spcAft>
          <a:spcPct val="0"/>
        </a:spcAft>
        <a:defRPr sz="4400">
          <a:solidFill>
            <a:srgbClr val="003D7C"/>
          </a:solidFill>
          <a:latin typeface="Calibri" pitchFamily="34" charset="0"/>
        </a:defRPr>
      </a:lvl4pPr>
      <a:lvl5pPr algn="ctr" rtl="0" eaLnBrk="1" fontAlgn="base" hangingPunct="1">
        <a:spcBef>
          <a:spcPct val="0"/>
        </a:spcBef>
        <a:spcAft>
          <a:spcPct val="0"/>
        </a:spcAft>
        <a:defRPr sz="4400">
          <a:solidFill>
            <a:srgbClr val="003D7C"/>
          </a:solidFill>
          <a:latin typeface="Calibri" pitchFamily="34" charset="0"/>
        </a:defRPr>
      </a:lvl5pPr>
      <a:lvl6pPr marL="457189" algn="ctr" rtl="0" eaLnBrk="1" fontAlgn="base" hangingPunct="1">
        <a:spcBef>
          <a:spcPct val="0"/>
        </a:spcBef>
        <a:spcAft>
          <a:spcPct val="0"/>
        </a:spcAft>
        <a:defRPr sz="4400">
          <a:solidFill>
            <a:srgbClr val="003D7C"/>
          </a:solidFill>
          <a:latin typeface="Arial" charset="0"/>
        </a:defRPr>
      </a:lvl6pPr>
      <a:lvl7pPr marL="914377" algn="ctr" rtl="0" eaLnBrk="1" fontAlgn="base" hangingPunct="1">
        <a:spcBef>
          <a:spcPct val="0"/>
        </a:spcBef>
        <a:spcAft>
          <a:spcPct val="0"/>
        </a:spcAft>
        <a:defRPr sz="4400">
          <a:solidFill>
            <a:srgbClr val="003D7C"/>
          </a:solidFill>
          <a:latin typeface="Arial" charset="0"/>
        </a:defRPr>
      </a:lvl7pPr>
      <a:lvl8pPr marL="1371566" algn="ctr" rtl="0" eaLnBrk="1" fontAlgn="base" hangingPunct="1">
        <a:spcBef>
          <a:spcPct val="0"/>
        </a:spcBef>
        <a:spcAft>
          <a:spcPct val="0"/>
        </a:spcAft>
        <a:defRPr sz="4400">
          <a:solidFill>
            <a:srgbClr val="003D7C"/>
          </a:solidFill>
          <a:latin typeface="Arial" charset="0"/>
        </a:defRPr>
      </a:lvl8pPr>
      <a:lvl9pPr marL="1828754" algn="ctr" rtl="0" eaLnBrk="1" fontAlgn="base" hangingPunct="1">
        <a:spcBef>
          <a:spcPct val="0"/>
        </a:spcBef>
        <a:spcAft>
          <a:spcPct val="0"/>
        </a:spcAft>
        <a:defRPr sz="4400">
          <a:solidFill>
            <a:srgbClr val="003D7C"/>
          </a:solidFill>
          <a:latin typeface="Arial" charset="0"/>
        </a:defRPr>
      </a:lvl9pPr>
    </p:titleStyle>
    <p:bodyStyle>
      <a:lvl1pPr marL="342891" indent="-342891" algn="l" rtl="0" eaLnBrk="1" fontAlgn="base" hangingPunct="1">
        <a:spcBef>
          <a:spcPct val="20000"/>
        </a:spcBef>
        <a:spcAft>
          <a:spcPct val="0"/>
        </a:spcAft>
        <a:buClr>
          <a:srgbClr val="003264"/>
        </a:buClr>
        <a:buChar char="•"/>
        <a:defRPr sz="2100">
          <a:solidFill>
            <a:srgbClr val="003264"/>
          </a:solidFill>
          <a:latin typeface="Arial"/>
          <a:ea typeface="+mn-ea"/>
          <a:cs typeface="Arial"/>
        </a:defRPr>
      </a:lvl1pPr>
      <a:lvl2pPr marL="742932" indent="-285744" algn="l" rtl="0" eaLnBrk="1" fontAlgn="base" hangingPunct="1">
        <a:spcBef>
          <a:spcPct val="20000"/>
        </a:spcBef>
        <a:spcAft>
          <a:spcPct val="0"/>
        </a:spcAft>
        <a:buChar char="–"/>
        <a:defRPr sz="1800" b="1">
          <a:solidFill>
            <a:srgbClr val="003264"/>
          </a:solidFill>
          <a:latin typeface="Arial"/>
          <a:cs typeface="Arial"/>
        </a:defRPr>
      </a:lvl2pPr>
      <a:lvl3pPr marL="1142971" indent="-228594" algn="l" rtl="0" eaLnBrk="1" fontAlgn="base" hangingPunct="1">
        <a:spcBef>
          <a:spcPct val="20000"/>
        </a:spcBef>
        <a:spcAft>
          <a:spcPct val="0"/>
        </a:spcAft>
        <a:buChar char="•"/>
        <a:defRPr sz="1800" i="0">
          <a:solidFill>
            <a:srgbClr val="003264"/>
          </a:solidFill>
          <a:latin typeface="Arial"/>
          <a:cs typeface="Arial"/>
        </a:defRPr>
      </a:lvl3pPr>
      <a:lvl4pPr marL="1600160" indent="-228594" algn="l" rtl="0" eaLnBrk="1" fontAlgn="base" hangingPunct="1">
        <a:spcBef>
          <a:spcPct val="20000"/>
        </a:spcBef>
        <a:spcAft>
          <a:spcPct val="0"/>
        </a:spcAft>
        <a:buChar char="–"/>
        <a:defRPr sz="1600">
          <a:solidFill>
            <a:srgbClr val="003264"/>
          </a:solidFill>
          <a:latin typeface="Arial"/>
          <a:cs typeface="Arial"/>
        </a:defRPr>
      </a:lvl4pPr>
      <a:lvl5pPr marL="2057349" indent="-228594" algn="l" rtl="0" eaLnBrk="1" fontAlgn="base" hangingPunct="1">
        <a:spcBef>
          <a:spcPct val="20000"/>
        </a:spcBef>
        <a:spcAft>
          <a:spcPct val="0"/>
        </a:spcAft>
        <a:buChar char="»"/>
        <a:defRPr sz="1400">
          <a:solidFill>
            <a:srgbClr val="003264"/>
          </a:solidFill>
          <a:latin typeface="Arial"/>
          <a:cs typeface="Arial"/>
        </a:defRPr>
      </a:lvl5pPr>
      <a:lvl6pPr marL="2514537" indent="-228594" algn="l" rtl="0" eaLnBrk="1" fontAlgn="base" hangingPunct="1">
        <a:spcBef>
          <a:spcPct val="20000"/>
        </a:spcBef>
        <a:spcAft>
          <a:spcPct val="0"/>
        </a:spcAft>
        <a:buChar char="»"/>
        <a:defRPr sz="2000">
          <a:solidFill>
            <a:srgbClr val="003D7C"/>
          </a:solidFill>
          <a:latin typeface="+mn-lt"/>
        </a:defRPr>
      </a:lvl6pPr>
      <a:lvl7pPr marL="2971726" indent="-228594" algn="l" rtl="0" eaLnBrk="1" fontAlgn="base" hangingPunct="1">
        <a:spcBef>
          <a:spcPct val="20000"/>
        </a:spcBef>
        <a:spcAft>
          <a:spcPct val="0"/>
        </a:spcAft>
        <a:buChar char="»"/>
        <a:defRPr sz="2000">
          <a:solidFill>
            <a:srgbClr val="003D7C"/>
          </a:solidFill>
          <a:latin typeface="+mn-lt"/>
        </a:defRPr>
      </a:lvl7pPr>
      <a:lvl8pPr marL="3428914" indent="-228594" algn="l" rtl="0" eaLnBrk="1" fontAlgn="base" hangingPunct="1">
        <a:spcBef>
          <a:spcPct val="20000"/>
        </a:spcBef>
        <a:spcAft>
          <a:spcPct val="0"/>
        </a:spcAft>
        <a:buChar char="»"/>
        <a:defRPr sz="2000">
          <a:solidFill>
            <a:srgbClr val="003D7C"/>
          </a:solidFill>
          <a:latin typeface="+mn-lt"/>
        </a:defRPr>
      </a:lvl8pPr>
      <a:lvl9pPr marL="3886103" indent="-228594" algn="l" rtl="0" eaLnBrk="1" fontAlgn="base" hangingPunct="1">
        <a:spcBef>
          <a:spcPct val="20000"/>
        </a:spcBef>
        <a:spcAft>
          <a:spcPct val="0"/>
        </a:spcAft>
        <a:buChar char="»"/>
        <a:defRPr sz="2000">
          <a:solidFill>
            <a:srgbClr val="003D7C"/>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feature=player_detailpage&amp;v=_mRF0rBXIeg" TargetMode="External"/><Relationship Id="rId4" Type="http://schemas.openxmlformats.org/officeDocument/2006/relationships/image" Target="../media/image24.jpeg"/><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g"/><Relationship Id="rId3" Type="http://schemas.openxmlformats.org/officeDocument/2006/relationships/image" Target="../media/image2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5077"/>
            <a:ext cx="9144000" cy="4572000"/>
          </a:xfrm>
          <a:prstGeom prst="rect">
            <a:avLst/>
          </a:prstGeom>
        </p:spPr>
      </p:pic>
    </p:spTree>
    <p:extLst>
      <p:ext uri="{BB962C8B-B14F-4D97-AF65-F5344CB8AC3E}">
        <p14:creationId xmlns:p14="http://schemas.microsoft.com/office/powerpoint/2010/main" val="1140921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01445" y="894733"/>
            <a:ext cx="8111613" cy="4178711"/>
            <a:chOff x="0" y="660942"/>
            <a:chExt cx="9144000" cy="4145280"/>
          </a:xfrm>
        </p:grpSpPr>
        <p:pic>
          <p:nvPicPr>
            <p:cNvPr id="8" name="Picture 7"/>
            <p:cNvPicPr>
              <a:picLocks noChangeAspect="1"/>
            </p:cNvPicPr>
            <p:nvPr/>
          </p:nvPicPr>
          <p:blipFill>
            <a:blip r:embed="rId3">
              <a:alphaModFix amt="75000"/>
              <a:extLst>
                <a:ext uri="{28A0092B-C50C-407E-A947-70E740481C1C}">
                  <a14:useLocalDpi xmlns:a14="http://schemas.microsoft.com/office/drawing/2010/main" val="0"/>
                </a:ext>
              </a:extLst>
            </a:blip>
            <a:stretch>
              <a:fillRect/>
            </a:stretch>
          </p:blipFill>
          <p:spPr>
            <a:xfrm>
              <a:off x="0" y="660942"/>
              <a:ext cx="9144000" cy="4145280"/>
            </a:xfrm>
            <a:prstGeom prst="rect">
              <a:avLst/>
            </a:prstGeom>
          </p:spPr>
        </p:pic>
        <p:pic>
          <p:nvPicPr>
            <p:cNvPr id="7" name="Picture 6"/>
            <p:cNvPicPr preferRelativeResize="0">
              <a:picLocks/>
            </p:cNvPicPr>
            <p:nvPr/>
          </p:nvPicPr>
          <p:blipFill>
            <a:blip r:embed="rId4">
              <a:alphaModFix amt="26000"/>
              <a:extLst>
                <a:ext uri="{28A0092B-C50C-407E-A947-70E740481C1C}">
                  <a14:useLocalDpi xmlns:a14="http://schemas.microsoft.com/office/drawing/2010/main" val="0"/>
                </a:ext>
              </a:extLst>
            </a:blip>
            <a:stretch>
              <a:fillRect/>
            </a:stretch>
          </p:blipFill>
          <p:spPr>
            <a:xfrm>
              <a:off x="0" y="1083057"/>
              <a:ext cx="9144000" cy="3723165"/>
            </a:xfrm>
            <a:prstGeom prst="rect">
              <a:avLst/>
            </a:prstGeom>
          </p:spPr>
        </p:pic>
      </p:grpSp>
    </p:spTree>
    <p:extLst>
      <p:ext uri="{BB962C8B-B14F-4D97-AF65-F5344CB8AC3E}">
        <p14:creationId xmlns:p14="http://schemas.microsoft.com/office/powerpoint/2010/main" val="35129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7191" y="0"/>
            <a:ext cx="7239000" cy="2048540"/>
          </a:xfrm>
        </p:spPr>
        <p:txBody>
          <a:bodyPr/>
          <a:lstStyle/>
          <a:p>
            <a:r>
              <a:rPr lang="en-US" dirty="0" smtClean="0">
                <a:solidFill>
                  <a:srgbClr val="FF0000"/>
                </a:solidFill>
              </a:rPr>
              <a:t>“The CHASM”</a:t>
            </a:r>
            <a:endParaRPr lang="en-US" dirty="0">
              <a:solidFill>
                <a:srgbClr val="FF0000"/>
              </a:solidFill>
            </a:endParaRPr>
          </a:p>
        </p:txBody>
      </p:sp>
      <p:sp>
        <p:nvSpPr>
          <p:cNvPr id="4" name="TextBox 3"/>
          <p:cNvSpPr txBox="1"/>
          <p:nvPr/>
        </p:nvSpPr>
        <p:spPr>
          <a:xfrm>
            <a:off x="894371" y="1386820"/>
            <a:ext cx="7544862" cy="1323439"/>
          </a:xfrm>
          <a:prstGeom prst="rect">
            <a:avLst/>
          </a:prstGeom>
          <a:noFill/>
        </p:spPr>
        <p:txBody>
          <a:bodyPr wrap="square" rtlCol="0">
            <a:spAutoFit/>
          </a:bodyPr>
          <a:lstStyle/>
          <a:p>
            <a:r>
              <a:rPr lang="en-US" dirty="0" smtClean="0"/>
              <a:t>Many promising technologies disappear into the chasm and are never seen again. Can you think of some educational examples? The technology could be hardware, software, a service, or some combination.</a:t>
            </a:r>
          </a:p>
        </p:txBody>
      </p:sp>
      <p:sp>
        <p:nvSpPr>
          <p:cNvPr id="5" name="TextBox 4"/>
          <p:cNvSpPr txBox="1"/>
          <p:nvPr/>
        </p:nvSpPr>
        <p:spPr>
          <a:xfrm>
            <a:off x="894371" y="2969341"/>
            <a:ext cx="7256206" cy="1938992"/>
          </a:xfrm>
          <a:prstGeom prst="rect">
            <a:avLst/>
          </a:prstGeom>
          <a:noFill/>
        </p:spPr>
        <p:txBody>
          <a:bodyPr wrap="square" rtlCol="0">
            <a:spAutoFit/>
          </a:bodyPr>
          <a:lstStyle/>
          <a:p>
            <a:r>
              <a:rPr lang="en-US" dirty="0" smtClean="0"/>
              <a:t>Why did they fail to catch on?</a:t>
            </a:r>
          </a:p>
          <a:p>
            <a:endParaRPr lang="en-US" dirty="0"/>
          </a:p>
          <a:p>
            <a:pPr marL="342900" indent="-342900">
              <a:buFont typeface="Arial" charset="0"/>
              <a:buChar char="•"/>
            </a:pPr>
            <a:r>
              <a:rPr lang="en-US" dirty="0" smtClean="0"/>
              <a:t>Product incomplete, buggy</a:t>
            </a:r>
          </a:p>
          <a:p>
            <a:pPr marL="342900" indent="-342900">
              <a:buFont typeface="Arial" charset="0"/>
              <a:buChar char="•"/>
            </a:pPr>
            <a:r>
              <a:rPr lang="en-US" dirty="0" smtClean="0"/>
              <a:t>Product too complex for mass appeal</a:t>
            </a:r>
          </a:p>
          <a:p>
            <a:pPr marL="342900" indent="-342900">
              <a:buFont typeface="Arial" charset="0"/>
              <a:buChar char="•"/>
            </a:pPr>
            <a:r>
              <a:rPr lang="en-US" dirty="0" smtClean="0"/>
              <a:t>Product misapplied</a:t>
            </a:r>
          </a:p>
          <a:p>
            <a:pPr marL="342900" indent="-342900">
              <a:buFont typeface="Arial" charset="0"/>
              <a:buChar char="•"/>
            </a:pPr>
            <a:r>
              <a:rPr lang="en-US" dirty="0" smtClean="0"/>
              <a:t>Product over-promised and/or under-delivered</a:t>
            </a:r>
            <a:endParaRPr lang="en-US" dirty="0"/>
          </a:p>
        </p:txBody>
      </p:sp>
    </p:spTree>
    <p:extLst>
      <p:ext uri="{BB962C8B-B14F-4D97-AF65-F5344CB8AC3E}">
        <p14:creationId xmlns:p14="http://schemas.microsoft.com/office/powerpoint/2010/main" val="77541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31877" y="900540"/>
            <a:ext cx="3241368" cy="3241368"/>
            <a:chOff x="654664" y="300773"/>
            <a:chExt cx="3241368" cy="3241368"/>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64" y="300773"/>
              <a:ext cx="3241368" cy="3241368"/>
            </a:xfrm>
            <a:prstGeom prst="rect">
              <a:avLst/>
            </a:prstGeom>
          </p:spPr>
        </p:pic>
        <p:sp>
          <p:nvSpPr>
            <p:cNvPr id="5" name="TextBox 4"/>
            <p:cNvSpPr txBox="1"/>
            <p:nvPr/>
          </p:nvSpPr>
          <p:spPr>
            <a:xfrm>
              <a:off x="1483851" y="1025531"/>
              <a:ext cx="1759974" cy="400110"/>
            </a:xfrm>
            <a:prstGeom prst="rect">
              <a:avLst/>
            </a:prstGeom>
            <a:noFill/>
          </p:spPr>
          <p:txBody>
            <a:bodyPr wrap="square" rtlCol="0">
              <a:spAutoFit/>
            </a:bodyPr>
            <a:lstStyle/>
            <a:p>
              <a:r>
                <a:rPr lang="en-US" dirty="0" smtClean="0"/>
                <a:t>Smartboards</a:t>
              </a:r>
              <a:endParaRPr lang="en-US" dirty="0"/>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5684" y="2143431"/>
            <a:ext cx="4376269" cy="2691405"/>
          </a:xfrm>
          <a:prstGeom prst="rect">
            <a:avLst/>
          </a:prstGeom>
        </p:spPr>
      </p:pic>
      <p:sp>
        <p:nvSpPr>
          <p:cNvPr id="8" name="TextBox 7"/>
          <p:cNvSpPr txBox="1"/>
          <p:nvPr/>
        </p:nvSpPr>
        <p:spPr>
          <a:xfrm>
            <a:off x="3473245" y="195630"/>
            <a:ext cx="2750574" cy="400110"/>
          </a:xfrm>
          <a:prstGeom prst="rect">
            <a:avLst/>
          </a:prstGeom>
          <a:noFill/>
        </p:spPr>
        <p:txBody>
          <a:bodyPr wrap="square" rtlCol="0">
            <a:spAutoFit/>
          </a:bodyPr>
          <a:lstStyle/>
          <a:p>
            <a:r>
              <a:rPr lang="en-US" smtClean="0"/>
              <a:t>Caught in the Chasm? </a:t>
            </a:r>
            <a:endParaRPr lang="en-US" dirty="0"/>
          </a:p>
        </p:txBody>
      </p:sp>
    </p:spTree>
    <p:extLst>
      <p:ext uri="{BB962C8B-B14F-4D97-AF65-F5344CB8AC3E}">
        <p14:creationId xmlns:p14="http://schemas.microsoft.com/office/powerpoint/2010/main" val="1414751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6017" y="0"/>
            <a:ext cx="7239000" cy="2048540"/>
          </a:xfrm>
        </p:spPr>
        <p:txBody>
          <a:bodyPr/>
          <a:lstStyle/>
          <a:p>
            <a:r>
              <a:rPr lang="en-US" dirty="0" smtClean="0">
                <a:solidFill>
                  <a:srgbClr val="FF0000"/>
                </a:solidFill>
              </a:rPr>
              <a:t>The </a:t>
            </a:r>
            <a:r>
              <a:rPr lang="en-US" dirty="0" err="1" smtClean="0">
                <a:solidFill>
                  <a:srgbClr val="FF0000"/>
                </a:solidFill>
              </a:rPr>
              <a:t>SlOPE</a:t>
            </a:r>
            <a:r>
              <a:rPr lang="en-US" dirty="0" smtClean="0">
                <a:solidFill>
                  <a:srgbClr val="FF0000"/>
                </a:solidFill>
              </a:rPr>
              <a:t> OF ENLIGHTENMENT</a:t>
            </a:r>
            <a:br>
              <a:rPr lang="en-US" dirty="0" smtClean="0">
                <a:solidFill>
                  <a:srgbClr val="FF0000"/>
                </a:solidFill>
              </a:rPr>
            </a:br>
            <a:r>
              <a:rPr lang="en-US" dirty="0">
                <a:solidFill>
                  <a:srgbClr val="FF0000"/>
                </a:solidFill>
              </a:rPr>
              <a:t>&amp;</a:t>
            </a:r>
            <a:r>
              <a:rPr lang="en-US" dirty="0" smtClean="0">
                <a:solidFill>
                  <a:srgbClr val="FF0000"/>
                </a:solidFill>
              </a:rPr>
              <a:t/>
            </a:r>
            <a:br>
              <a:rPr lang="en-US" dirty="0" smtClean="0">
                <a:solidFill>
                  <a:srgbClr val="FF0000"/>
                </a:solidFill>
              </a:rPr>
            </a:br>
            <a:r>
              <a:rPr lang="en-US" dirty="0" smtClean="0">
                <a:solidFill>
                  <a:srgbClr val="FF0000"/>
                </a:solidFill>
              </a:rPr>
              <a:t>The PLATEAU OF PRODUCTIVITY</a:t>
            </a:r>
            <a:endParaRPr lang="en-US" dirty="0">
              <a:solidFill>
                <a:srgbClr val="FF0000"/>
              </a:solidFill>
            </a:endParaRPr>
          </a:p>
        </p:txBody>
      </p:sp>
      <p:sp>
        <p:nvSpPr>
          <p:cNvPr id="3" name="TextBox 2"/>
          <p:cNvSpPr txBox="1"/>
          <p:nvPr/>
        </p:nvSpPr>
        <p:spPr>
          <a:xfrm>
            <a:off x="849844" y="2753031"/>
            <a:ext cx="7511345" cy="1323439"/>
          </a:xfrm>
          <a:prstGeom prst="rect">
            <a:avLst/>
          </a:prstGeom>
          <a:noFill/>
        </p:spPr>
        <p:txBody>
          <a:bodyPr wrap="square" rtlCol="0">
            <a:spAutoFit/>
          </a:bodyPr>
          <a:lstStyle/>
          <a:p>
            <a:r>
              <a:rPr lang="en-US" dirty="0" smtClean="0"/>
              <a:t>If a technology jumps the chasm, it will be given a chance to mature, will gradually gain followers and become widely adopted.</a:t>
            </a:r>
          </a:p>
          <a:p>
            <a:endParaRPr lang="en-US" dirty="0"/>
          </a:p>
          <a:p>
            <a:r>
              <a:rPr lang="en-US" dirty="0" smtClean="0"/>
              <a:t>Can you think of some educational examples?</a:t>
            </a:r>
          </a:p>
        </p:txBody>
      </p:sp>
    </p:spTree>
    <p:extLst>
      <p:ext uri="{BB962C8B-B14F-4D97-AF65-F5344CB8AC3E}">
        <p14:creationId xmlns:p14="http://schemas.microsoft.com/office/powerpoint/2010/main" val="175393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46209" y="291979"/>
            <a:ext cx="3544753" cy="400110"/>
          </a:xfrm>
          <a:prstGeom prst="rect">
            <a:avLst/>
          </a:prstGeom>
          <a:noFill/>
        </p:spPr>
        <p:txBody>
          <a:bodyPr wrap="none" rtlCol="0">
            <a:spAutoFit/>
          </a:bodyPr>
          <a:lstStyle/>
          <a:p>
            <a:r>
              <a:rPr lang="en-US" smtClean="0"/>
              <a:t>Virtual Reality (VR) </a:t>
            </a:r>
            <a:r>
              <a:rPr lang="en-US" dirty="0" smtClean="0"/>
              <a:t>Hardware</a:t>
            </a:r>
            <a:endParaRPr lang="en-US" dirty="0"/>
          </a:p>
        </p:txBody>
      </p:sp>
      <p:grpSp>
        <p:nvGrpSpPr>
          <p:cNvPr id="10" name="Group 9"/>
          <p:cNvGrpSpPr/>
          <p:nvPr/>
        </p:nvGrpSpPr>
        <p:grpSpPr>
          <a:xfrm>
            <a:off x="1121362" y="939848"/>
            <a:ext cx="7077921" cy="3528456"/>
            <a:chOff x="1121362" y="939848"/>
            <a:chExt cx="7077921" cy="3528456"/>
          </a:xfrm>
        </p:grpSpPr>
        <p:grpSp>
          <p:nvGrpSpPr>
            <p:cNvPr id="8" name="Group 7"/>
            <p:cNvGrpSpPr/>
            <p:nvPr/>
          </p:nvGrpSpPr>
          <p:grpSpPr>
            <a:xfrm>
              <a:off x="1121362" y="1092200"/>
              <a:ext cx="3381811" cy="3376104"/>
              <a:chOff x="1121362" y="1092200"/>
              <a:chExt cx="3381811" cy="3376104"/>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362" y="1092200"/>
                <a:ext cx="3381811" cy="2975994"/>
              </a:xfrm>
              <a:prstGeom prst="rect">
                <a:avLst/>
              </a:prstGeom>
            </p:spPr>
          </p:pic>
          <p:sp>
            <p:nvSpPr>
              <p:cNvPr id="6" name="TextBox 5"/>
              <p:cNvSpPr txBox="1"/>
              <p:nvPr/>
            </p:nvSpPr>
            <p:spPr>
              <a:xfrm>
                <a:off x="1642228" y="4068194"/>
                <a:ext cx="2340078" cy="400110"/>
              </a:xfrm>
              <a:prstGeom prst="rect">
                <a:avLst/>
              </a:prstGeom>
              <a:noFill/>
            </p:spPr>
            <p:txBody>
              <a:bodyPr wrap="square" rtlCol="0">
                <a:spAutoFit/>
              </a:bodyPr>
              <a:lstStyle/>
              <a:p>
                <a:r>
                  <a:rPr lang="en-US" dirty="0" smtClean="0"/>
                  <a:t>Google Cardboard</a:t>
                </a:r>
                <a:endParaRPr lang="en-US" dirty="0"/>
              </a:p>
            </p:txBody>
          </p:sp>
        </p:grpSp>
        <p:grpSp>
          <p:nvGrpSpPr>
            <p:cNvPr id="9" name="Group 8"/>
            <p:cNvGrpSpPr/>
            <p:nvPr/>
          </p:nvGrpSpPr>
          <p:grpSpPr>
            <a:xfrm>
              <a:off x="4918586" y="939848"/>
              <a:ext cx="3280697" cy="3528456"/>
              <a:chOff x="4918586" y="939848"/>
              <a:chExt cx="3280697" cy="3528456"/>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8586" y="939848"/>
                <a:ext cx="3280697" cy="3280697"/>
              </a:xfrm>
              <a:prstGeom prst="rect">
                <a:avLst/>
              </a:prstGeom>
            </p:spPr>
          </p:pic>
          <p:sp>
            <p:nvSpPr>
              <p:cNvPr id="7" name="TextBox 6"/>
              <p:cNvSpPr txBox="1"/>
              <p:nvPr/>
            </p:nvSpPr>
            <p:spPr>
              <a:xfrm>
                <a:off x="5831347" y="4068194"/>
                <a:ext cx="1455174" cy="400110"/>
              </a:xfrm>
              <a:prstGeom prst="rect">
                <a:avLst/>
              </a:prstGeom>
              <a:noFill/>
            </p:spPr>
            <p:txBody>
              <a:bodyPr wrap="square" rtlCol="0">
                <a:spAutoFit/>
              </a:bodyPr>
              <a:lstStyle/>
              <a:p>
                <a:r>
                  <a:rPr lang="en-US" smtClean="0"/>
                  <a:t>Oculus Rift</a:t>
                </a:r>
                <a:endParaRPr lang="en-US"/>
              </a:p>
            </p:txBody>
          </p:sp>
        </p:grpSp>
      </p:grpSp>
    </p:spTree>
    <p:extLst>
      <p:ext uri="{BB962C8B-B14F-4D97-AF65-F5344CB8AC3E}">
        <p14:creationId xmlns:p14="http://schemas.microsoft.com/office/powerpoint/2010/main" val="1087790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92056" y="216312"/>
            <a:ext cx="1772024" cy="400110"/>
          </a:xfrm>
          <a:prstGeom prst="rect">
            <a:avLst/>
          </a:prstGeom>
          <a:noFill/>
        </p:spPr>
        <p:txBody>
          <a:bodyPr wrap="none" rtlCol="0">
            <a:spAutoFit/>
          </a:bodyPr>
          <a:lstStyle/>
          <a:p>
            <a:r>
              <a:rPr lang="en-US" dirty="0" smtClean="0"/>
              <a:t>Virtual Worlds</a:t>
            </a:r>
            <a:endParaRPr lang="en-US" dirty="0"/>
          </a:p>
        </p:txBody>
      </p:sp>
      <p:grpSp>
        <p:nvGrpSpPr>
          <p:cNvPr id="12" name="Group 11"/>
          <p:cNvGrpSpPr/>
          <p:nvPr/>
        </p:nvGrpSpPr>
        <p:grpSpPr>
          <a:xfrm>
            <a:off x="586515" y="1559885"/>
            <a:ext cx="7983105" cy="2913792"/>
            <a:chOff x="615258" y="802801"/>
            <a:chExt cx="7753970" cy="2798557"/>
          </a:xfrm>
        </p:grpSpPr>
        <p:grpSp>
          <p:nvGrpSpPr>
            <p:cNvPr id="8" name="Group 7"/>
            <p:cNvGrpSpPr/>
            <p:nvPr/>
          </p:nvGrpSpPr>
          <p:grpSpPr>
            <a:xfrm>
              <a:off x="615258" y="802801"/>
              <a:ext cx="3750264" cy="2798557"/>
              <a:chOff x="325906" y="965610"/>
              <a:chExt cx="4445000" cy="3408283"/>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06" y="965610"/>
                <a:ext cx="4445000" cy="2921000"/>
              </a:xfrm>
              <a:prstGeom prst="rect">
                <a:avLst/>
              </a:prstGeom>
            </p:spPr>
          </p:pic>
          <p:sp>
            <p:nvSpPr>
              <p:cNvPr id="7" name="TextBox 6"/>
              <p:cNvSpPr txBox="1"/>
              <p:nvPr/>
            </p:nvSpPr>
            <p:spPr>
              <a:xfrm>
                <a:off x="1616733" y="3886610"/>
                <a:ext cx="1863344" cy="487283"/>
              </a:xfrm>
              <a:prstGeom prst="rect">
                <a:avLst/>
              </a:prstGeom>
              <a:noFill/>
            </p:spPr>
            <p:txBody>
              <a:bodyPr wrap="square" rtlCol="0">
                <a:spAutoFit/>
              </a:bodyPr>
              <a:lstStyle/>
              <a:p>
                <a:r>
                  <a:rPr lang="en-US" smtClean="0"/>
                  <a:t>Second Life</a:t>
                </a:r>
                <a:endParaRPr lang="en-US"/>
              </a:p>
            </p:txBody>
          </p:sp>
        </p:grpSp>
        <p:grpSp>
          <p:nvGrpSpPr>
            <p:cNvPr id="11" name="Group 10"/>
            <p:cNvGrpSpPr/>
            <p:nvPr/>
          </p:nvGrpSpPr>
          <p:grpSpPr>
            <a:xfrm>
              <a:off x="4504432" y="802801"/>
              <a:ext cx="3864796" cy="2798557"/>
              <a:chOff x="4504432" y="802801"/>
              <a:chExt cx="3864796" cy="2798557"/>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4432" y="802801"/>
                <a:ext cx="3864796" cy="2398447"/>
              </a:xfrm>
              <a:prstGeom prst="rect">
                <a:avLst/>
              </a:prstGeom>
            </p:spPr>
          </p:pic>
          <p:sp>
            <p:nvSpPr>
              <p:cNvPr id="10" name="TextBox 9"/>
              <p:cNvSpPr txBox="1"/>
              <p:nvPr/>
            </p:nvSpPr>
            <p:spPr>
              <a:xfrm>
                <a:off x="5550539" y="3201248"/>
                <a:ext cx="1772581" cy="400110"/>
              </a:xfrm>
              <a:prstGeom prst="rect">
                <a:avLst/>
              </a:prstGeom>
              <a:noFill/>
            </p:spPr>
            <p:txBody>
              <a:bodyPr wrap="square" rtlCol="0">
                <a:spAutoFit/>
              </a:bodyPr>
              <a:lstStyle/>
              <a:p>
                <a:r>
                  <a:rPr lang="en-US" smtClean="0"/>
                  <a:t>Minecraft Edu</a:t>
                </a:r>
                <a:endParaRPr lang="en-US" dirty="0"/>
              </a:p>
            </p:txBody>
          </p:sp>
        </p:grpSp>
      </p:grpSp>
    </p:spTree>
    <p:extLst>
      <p:ext uri="{BB962C8B-B14F-4D97-AF65-F5344CB8AC3E}">
        <p14:creationId xmlns:p14="http://schemas.microsoft.com/office/powerpoint/2010/main" val="995713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9053" y="153509"/>
            <a:ext cx="2597618" cy="400110"/>
          </a:xfrm>
          <a:prstGeom prst="rect">
            <a:avLst/>
          </a:prstGeom>
        </p:spPr>
        <p:txBody>
          <a:bodyPr wrap="square">
            <a:spAutoFit/>
          </a:bodyPr>
          <a:lstStyle/>
          <a:p>
            <a:r>
              <a:rPr lang="en-US" dirty="0" smtClean="0"/>
              <a:t>Augmented Reality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7039" y="924232"/>
            <a:ext cx="4620043" cy="2367772"/>
          </a:xfrm>
          <a:prstGeom prst="rect">
            <a:avLst/>
          </a:prstGeom>
        </p:spPr>
      </p:pic>
      <p:sp>
        <p:nvSpPr>
          <p:cNvPr id="7" name="TextBox 6"/>
          <p:cNvSpPr txBox="1"/>
          <p:nvPr/>
        </p:nvSpPr>
        <p:spPr>
          <a:xfrm flipH="1">
            <a:off x="3642179" y="4493343"/>
            <a:ext cx="2231366" cy="400110"/>
          </a:xfrm>
          <a:prstGeom prst="rect">
            <a:avLst/>
          </a:prstGeom>
          <a:noFill/>
        </p:spPr>
        <p:txBody>
          <a:bodyPr wrap="square" rtlCol="0">
            <a:spAutoFit/>
          </a:bodyPr>
          <a:lstStyle/>
          <a:p>
            <a:r>
              <a:rPr lang="en-US" dirty="0" err="1" smtClean="0">
                <a:hlinkClick r:id="rId3"/>
              </a:rPr>
              <a:t>Admented</a:t>
            </a:r>
            <a:r>
              <a:rPr lang="en-US" dirty="0" smtClean="0">
                <a:hlinkClick r:id="rId3"/>
              </a:rPr>
              <a:t> Reality</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561" y="924232"/>
            <a:ext cx="3173492" cy="2377056"/>
          </a:xfrm>
          <a:prstGeom prst="rect">
            <a:avLst/>
          </a:prstGeom>
        </p:spPr>
      </p:pic>
      <p:sp>
        <p:nvSpPr>
          <p:cNvPr id="8" name="TextBox 7"/>
          <p:cNvSpPr txBox="1"/>
          <p:nvPr/>
        </p:nvSpPr>
        <p:spPr>
          <a:xfrm>
            <a:off x="2619624" y="3301288"/>
            <a:ext cx="4276475" cy="400110"/>
          </a:xfrm>
          <a:prstGeom prst="rect">
            <a:avLst/>
          </a:prstGeom>
          <a:noFill/>
        </p:spPr>
        <p:txBody>
          <a:bodyPr wrap="square" rtlCol="0">
            <a:spAutoFit/>
          </a:bodyPr>
          <a:lstStyle/>
          <a:p>
            <a:r>
              <a:rPr lang="en-US" smtClean="0"/>
              <a:t>Google Glass: Marketing vs Reality</a:t>
            </a:r>
            <a:endParaRPr lang="en-US"/>
          </a:p>
        </p:txBody>
      </p:sp>
    </p:spTree>
    <p:extLst>
      <p:ext uri="{BB962C8B-B14F-4D97-AF65-F5344CB8AC3E}">
        <p14:creationId xmlns:p14="http://schemas.microsoft.com/office/powerpoint/2010/main" val="1419365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67" y="204039"/>
            <a:ext cx="5329084" cy="400110"/>
          </a:xfrm>
          <a:prstGeom prst="rect">
            <a:avLst/>
          </a:prstGeom>
        </p:spPr>
        <p:txBody>
          <a:bodyPr wrap="square">
            <a:spAutoFit/>
          </a:bodyPr>
          <a:lstStyle/>
          <a:p>
            <a:r>
              <a:rPr lang="en-US" dirty="0" smtClean="0"/>
              <a:t>Classroom Initiatives: </a:t>
            </a:r>
            <a:r>
              <a:rPr lang="en-US" smtClean="0"/>
              <a:t>iPads &amp;</a:t>
            </a:r>
            <a:r>
              <a:rPr lang="en-US" dirty="0" smtClean="0"/>
              <a:t> </a:t>
            </a:r>
            <a:r>
              <a:rPr lang="en-US" smtClean="0"/>
              <a:t>Chromebooks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358" y="1144229"/>
            <a:ext cx="5608063" cy="39292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851" y="2990645"/>
            <a:ext cx="2540000" cy="2082800"/>
          </a:xfrm>
          <a:prstGeom prst="rect">
            <a:avLst/>
          </a:prstGeom>
        </p:spPr>
      </p:pic>
    </p:spTree>
    <p:extLst>
      <p:ext uri="{BB962C8B-B14F-4D97-AF65-F5344CB8AC3E}">
        <p14:creationId xmlns:p14="http://schemas.microsoft.com/office/powerpoint/2010/main" val="1515691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bwMode="auto">
          <a:xfrm>
            <a:off x="540774" y="1344567"/>
            <a:ext cx="2182762" cy="1428214"/>
          </a:xfrm>
          <a:prstGeom prst="wedgeEllipseCallou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Internet of Things (</a:t>
            </a:r>
            <a:r>
              <a:rPr kumimoji="0" lang="en-US" sz="2000" b="0" i="0" u="none" strike="noStrike" cap="none" normalizeH="0" baseline="0" dirty="0" err="1" smtClean="0">
                <a:ln>
                  <a:noFill/>
                </a:ln>
                <a:solidFill>
                  <a:schemeClr val="tx1"/>
                </a:solidFill>
                <a:effectLst/>
                <a:latin typeface="Arial" charset="0"/>
              </a:rPr>
              <a:t>IoT</a:t>
            </a:r>
            <a:r>
              <a:rPr kumimoji="0" lang="en-US" sz="2000" b="0" i="0" u="none" strike="noStrike" cap="none" normalizeH="0" baseline="0" dirty="0" smtClean="0">
                <a:ln>
                  <a:noFill/>
                </a:ln>
                <a:solidFill>
                  <a:schemeClr val="tx1"/>
                </a:solidFill>
                <a:effectLst/>
                <a:latin typeface="Arial" charset="0"/>
              </a:rPr>
              <a:t>)</a:t>
            </a:r>
          </a:p>
        </p:txBody>
      </p:sp>
      <p:sp>
        <p:nvSpPr>
          <p:cNvPr id="5" name="Oval Callout 4"/>
          <p:cNvSpPr/>
          <p:nvPr/>
        </p:nvSpPr>
        <p:spPr bwMode="auto">
          <a:xfrm>
            <a:off x="805320" y="3221333"/>
            <a:ext cx="2182762" cy="1428214"/>
          </a:xfrm>
          <a:prstGeom prst="wedgeEllipseCallou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Blended Hybrid Instruction</a:t>
            </a:r>
          </a:p>
        </p:txBody>
      </p:sp>
      <p:sp>
        <p:nvSpPr>
          <p:cNvPr id="6" name="Oval Callout 5"/>
          <p:cNvSpPr/>
          <p:nvPr/>
        </p:nvSpPr>
        <p:spPr bwMode="auto">
          <a:xfrm>
            <a:off x="6263150" y="3811181"/>
            <a:ext cx="2295833" cy="995422"/>
          </a:xfrm>
          <a:prstGeom prst="wedgeEllipseCallou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Adaptive Courseware</a:t>
            </a:r>
          </a:p>
        </p:txBody>
      </p:sp>
      <p:sp>
        <p:nvSpPr>
          <p:cNvPr id="7" name="Oval Callout 6"/>
          <p:cNvSpPr/>
          <p:nvPr/>
        </p:nvSpPr>
        <p:spPr bwMode="auto">
          <a:xfrm>
            <a:off x="5914104" y="1109963"/>
            <a:ext cx="2182762" cy="995422"/>
          </a:xfrm>
          <a:prstGeom prst="wedgeEllipseCallout">
            <a:avLst/>
          </a:prstGeom>
          <a:solidFill>
            <a:schemeClr val="tx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Flipped Classroom</a:t>
            </a:r>
          </a:p>
        </p:txBody>
      </p:sp>
      <p:sp>
        <p:nvSpPr>
          <p:cNvPr id="8" name="Oval Callout 7"/>
          <p:cNvSpPr/>
          <p:nvPr/>
        </p:nvSpPr>
        <p:spPr bwMode="auto">
          <a:xfrm>
            <a:off x="3143248" y="1109963"/>
            <a:ext cx="2182762" cy="995422"/>
          </a:xfrm>
          <a:prstGeom prst="wedgeEllipseCallout">
            <a:avLst/>
          </a:prstGeom>
          <a:solidFill>
            <a:schemeClr val="accent4">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Clickers</a:t>
            </a:r>
            <a:r>
              <a:rPr kumimoji="0" lang="en-US" sz="2000" b="0" i="0" u="none" strike="noStrike" cap="none" normalizeH="0" dirty="0" smtClean="0">
                <a:ln>
                  <a:noFill/>
                </a:ln>
                <a:solidFill>
                  <a:schemeClr val="tx1"/>
                </a:solidFill>
                <a:effectLst/>
                <a:latin typeface="Arial" charset="0"/>
              </a:rPr>
              <a:t> &amp; </a:t>
            </a:r>
            <a:r>
              <a:rPr lang="en-US" dirty="0" smtClean="0"/>
              <a:t>Polling</a:t>
            </a:r>
            <a:endParaRPr kumimoji="0" lang="en-US" sz="2000" b="0" i="0" u="none" strike="noStrike" cap="none" normalizeH="0" baseline="0" dirty="0" smtClean="0">
              <a:ln>
                <a:noFill/>
              </a:ln>
              <a:solidFill>
                <a:schemeClr val="tx1"/>
              </a:solidFill>
              <a:effectLst/>
              <a:latin typeface="Arial" charset="0"/>
            </a:endParaRPr>
          </a:p>
        </p:txBody>
      </p:sp>
      <p:sp>
        <p:nvSpPr>
          <p:cNvPr id="9" name="Oval Callout 8"/>
          <p:cNvSpPr/>
          <p:nvPr/>
        </p:nvSpPr>
        <p:spPr bwMode="auto">
          <a:xfrm>
            <a:off x="5754331" y="2772781"/>
            <a:ext cx="2327787" cy="562630"/>
          </a:xfrm>
          <a:prstGeom prst="wedgeEllipseCallou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Gamification</a:t>
            </a:r>
            <a:endParaRPr kumimoji="0" lang="en-US" sz="2000" b="0" i="0" u="none" strike="noStrike" cap="none" normalizeH="0" baseline="0" dirty="0" smtClean="0">
              <a:ln>
                <a:noFill/>
              </a:ln>
              <a:solidFill>
                <a:schemeClr val="tx1"/>
              </a:solidFill>
              <a:effectLst/>
              <a:latin typeface="Arial" charset="0"/>
            </a:endParaRPr>
          </a:p>
        </p:txBody>
      </p:sp>
      <p:sp>
        <p:nvSpPr>
          <p:cNvPr id="10" name="Oval Callout 9"/>
          <p:cNvSpPr/>
          <p:nvPr/>
        </p:nvSpPr>
        <p:spPr bwMode="auto">
          <a:xfrm>
            <a:off x="3089172" y="2940018"/>
            <a:ext cx="2327787" cy="995422"/>
          </a:xfrm>
          <a:prstGeom prst="wedgeEllipseCallou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dirty="0" smtClean="0"/>
              <a:t>Predictive </a:t>
            </a:r>
            <a:r>
              <a:rPr kumimoji="0" lang="en-US" sz="2000" b="0" i="0" u="none" strike="noStrike" cap="none" normalizeH="0" baseline="0" dirty="0" smtClean="0">
                <a:ln>
                  <a:noFill/>
                </a:ln>
                <a:solidFill>
                  <a:schemeClr val="tx1"/>
                </a:solidFill>
                <a:effectLst/>
                <a:latin typeface="Arial" charset="0"/>
              </a:rPr>
              <a:t>Analytics</a:t>
            </a:r>
            <a:endParaRPr kumimoji="0" lang="en-US" sz="2000" b="0" i="0" u="none" strike="noStrike" cap="none" normalizeH="0" baseline="0" dirty="0" smtClean="0">
              <a:ln>
                <a:noFill/>
              </a:ln>
              <a:solidFill>
                <a:schemeClr val="tx1"/>
              </a:solidFill>
              <a:effectLst/>
              <a:latin typeface="Arial" charset="0"/>
            </a:endParaRPr>
          </a:p>
        </p:txBody>
      </p:sp>
      <p:sp>
        <p:nvSpPr>
          <p:cNvPr id="11" name="Oval Callout 10"/>
          <p:cNvSpPr/>
          <p:nvPr/>
        </p:nvSpPr>
        <p:spPr bwMode="auto">
          <a:xfrm>
            <a:off x="3549138" y="4525288"/>
            <a:ext cx="2327787" cy="562630"/>
          </a:xfrm>
          <a:prstGeom prst="wedgeEllipseCallout">
            <a:avLst/>
          </a:prstGeom>
          <a:solidFill>
            <a:srgbClr val="6190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Badging</a:t>
            </a:r>
            <a:endParaRPr kumimoji="0" lang="en-US" sz="2000" b="0" i="0" u="none" strike="noStrike" cap="none" normalizeH="0" baseline="0" dirty="0" smtClean="0">
              <a:ln>
                <a:noFill/>
              </a:ln>
              <a:solidFill>
                <a:schemeClr val="tx1"/>
              </a:solidFill>
              <a:effectLst/>
              <a:latin typeface="Arial" charset="0"/>
            </a:endParaRPr>
          </a:p>
        </p:txBody>
      </p:sp>
      <p:sp>
        <p:nvSpPr>
          <p:cNvPr id="13" name="TextBox 12"/>
          <p:cNvSpPr txBox="1"/>
          <p:nvPr/>
        </p:nvSpPr>
        <p:spPr>
          <a:xfrm>
            <a:off x="385974" y="495905"/>
            <a:ext cx="838691" cy="400110"/>
          </a:xfrm>
          <a:prstGeom prst="rect">
            <a:avLst/>
          </a:prstGeom>
          <a:noFill/>
        </p:spPr>
        <p:txBody>
          <a:bodyPr wrap="none" rtlCol="0">
            <a:spAutoFit/>
          </a:bodyPr>
          <a:lstStyle/>
          <a:p>
            <a:r>
              <a:rPr lang="en-US" dirty="0" smtClean="0"/>
              <a:t>More!</a:t>
            </a:r>
            <a:endParaRPr lang="en-US" dirty="0"/>
          </a:p>
        </p:txBody>
      </p:sp>
    </p:spTree>
    <p:extLst>
      <p:ext uri="{BB962C8B-B14F-4D97-AF65-F5344CB8AC3E}">
        <p14:creationId xmlns:p14="http://schemas.microsoft.com/office/powerpoint/2010/main" val="332591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&amp; Comments?</a:t>
            </a:r>
            <a:endParaRPr lang="en-US" dirty="0"/>
          </a:p>
        </p:txBody>
      </p:sp>
    </p:spTree>
    <p:extLst>
      <p:ext uri="{BB962C8B-B14F-4D97-AF65-F5344CB8AC3E}">
        <p14:creationId xmlns:p14="http://schemas.microsoft.com/office/powerpoint/2010/main" val="819906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379406"/>
            <a:ext cx="9144000" cy="1938992"/>
          </a:xfrm>
          <a:prstGeom prst="rect">
            <a:avLst/>
          </a:prstGeom>
          <a:noFill/>
        </p:spPr>
        <p:txBody>
          <a:bodyPr wrap="square" rtlCol="0">
            <a:spAutoFit/>
          </a:bodyPr>
          <a:lstStyle/>
          <a:p>
            <a:pPr algn="ctr"/>
            <a:r>
              <a:rPr lang="en-US" sz="2400" dirty="0"/>
              <a:t>Teaching and Technology </a:t>
            </a:r>
            <a:r>
              <a:rPr lang="en-US" sz="2400" dirty="0" smtClean="0"/>
              <a:t>Bandwagons:</a:t>
            </a:r>
          </a:p>
          <a:p>
            <a:pPr algn="ctr"/>
            <a:r>
              <a:rPr lang="en-US" sz="2400" dirty="0" smtClean="0"/>
              <a:t>Where </a:t>
            </a:r>
            <a:r>
              <a:rPr lang="en-US" sz="2400" dirty="0"/>
              <a:t>are they now?</a:t>
            </a:r>
          </a:p>
          <a:p>
            <a:pPr algn="ctr"/>
            <a:endParaRPr lang="en-US" sz="2400" dirty="0"/>
          </a:p>
          <a:p>
            <a:pPr algn="ctr"/>
            <a:r>
              <a:rPr lang="en-US" sz="2400" dirty="0" smtClean="0"/>
              <a:t>Wally Nolan &amp; Larry </a:t>
            </a:r>
            <a:r>
              <a:rPr lang="en-US" sz="2400" dirty="0" err="1" smtClean="0"/>
              <a:t>MacPhee</a:t>
            </a:r>
            <a:endParaRPr lang="en-US" sz="2400" dirty="0" smtClean="0"/>
          </a:p>
          <a:p>
            <a:pPr algn="ctr"/>
            <a:r>
              <a:rPr lang="en-US" sz="2400" dirty="0" smtClean="0"/>
              <a:t>e-Learning Center</a:t>
            </a:r>
            <a:endParaRPr lang="en-US" sz="2400" dirty="0"/>
          </a:p>
        </p:txBody>
      </p:sp>
    </p:spTree>
    <p:extLst>
      <p:ext uri="{BB962C8B-B14F-4D97-AF65-F5344CB8AC3E}">
        <p14:creationId xmlns:p14="http://schemas.microsoft.com/office/powerpoint/2010/main" val="95171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0140" y="2989007"/>
            <a:ext cx="5830529" cy="2246769"/>
          </a:xfrm>
          <a:prstGeom prst="rect">
            <a:avLst/>
          </a:prstGeom>
          <a:noFill/>
        </p:spPr>
        <p:txBody>
          <a:bodyPr wrap="square" rtlCol="0">
            <a:spAutoFit/>
          </a:bodyPr>
          <a:lstStyle/>
          <a:p>
            <a:r>
              <a:rPr lang="en-US" i="1" dirty="0"/>
              <a:t>“</a:t>
            </a:r>
            <a:r>
              <a:rPr lang="en-US" i="1" dirty="0" smtClean="0"/>
              <a:t>Books will </a:t>
            </a:r>
            <a:r>
              <a:rPr lang="en-US" i="1" dirty="0"/>
              <a:t>soon be obsolete in the public schools. Scholars will be instructed through the eye. It is possible to teach every branch of human knowledge with the motion picture. Our school system will be completely changed inside of ten years</a:t>
            </a:r>
            <a:r>
              <a:rPr lang="en-US" i="1" dirty="0" smtClean="0"/>
              <a:t>.”</a:t>
            </a:r>
          </a:p>
          <a:p>
            <a:r>
              <a:rPr lang="en-US" i="1" dirty="0"/>
              <a:t>	</a:t>
            </a:r>
            <a:r>
              <a:rPr lang="en-US" i="1" dirty="0" smtClean="0"/>
              <a:t>		-Thomas Edison, 1913</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452" y="651388"/>
            <a:ext cx="3551903" cy="1944314"/>
          </a:xfrm>
          <a:prstGeom prst="rect">
            <a:avLst/>
          </a:prstGeom>
        </p:spPr>
      </p:pic>
    </p:spTree>
    <p:extLst>
      <p:ext uri="{BB962C8B-B14F-4D97-AF65-F5344CB8AC3E}">
        <p14:creationId xmlns:p14="http://schemas.microsoft.com/office/powerpoint/2010/main" val="1024160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2283" y="3077498"/>
            <a:ext cx="8308258" cy="2585323"/>
          </a:xfrm>
          <a:prstGeom prst="rect">
            <a:avLst/>
          </a:prstGeom>
          <a:noFill/>
        </p:spPr>
        <p:txBody>
          <a:bodyPr wrap="square" rtlCol="0">
            <a:spAutoFit/>
          </a:bodyPr>
          <a:lstStyle/>
          <a:p>
            <a:r>
              <a:rPr lang="en-US" sz="1800" dirty="0"/>
              <a:t>“Our entire educational system is reactionary, oriented to past values and past technologies, and will likely continue so until the old generation relinquishes power. The generation gap is actually a chasm, separating not two age groups but two vastly divergent cultures. I can understand the ferment in our schools, because our educational system is totally rearview mirror. It’s a dying and outdated system founded on literate values and fragmented and classified data totally unsuited to the needs of the first television generation</a:t>
            </a:r>
            <a:r>
              <a:rPr lang="en-US" sz="1800" dirty="0" smtClean="0"/>
              <a:t>.”</a:t>
            </a:r>
          </a:p>
          <a:p>
            <a:endParaRPr lang="en-US" sz="1800" dirty="0"/>
          </a:p>
          <a:p>
            <a:r>
              <a:rPr lang="en-US" sz="1800" dirty="0" smtClean="0"/>
              <a:t>						-Marshall McLuhan, 1969</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162" y="228602"/>
            <a:ext cx="4762500" cy="2743200"/>
          </a:xfrm>
          <a:prstGeom prst="rect">
            <a:avLst/>
          </a:prstGeom>
        </p:spPr>
      </p:pic>
    </p:spTree>
    <p:extLst>
      <p:ext uri="{BB962C8B-B14F-4D97-AF65-F5344CB8AC3E}">
        <p14:creationId xmlns:p14="http://schemas.microsoft.com/office/powerpoint/2010/main" val="146037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6809"/>
            <a:ext cx="9144000" cy="2706624"/>
          </a:xfrm>
          <a:prstGeom prst="rect">
            <a:avLst/>
          </a:prstGeom>
        </p:spPr>
      </p:pic>
      <p:sp>
        <p:nvSpPr>
          <p:cNvPr id="3" name="TextBox 2"/>
          <p:cNvSpPr txBox="1"/>
          <p:nvPr/>
        </p:nvSpPr>
        <p:spPr>
          <a:xfrm>
            <a:off x="2654710" y="265471"/>
            <a:ext cx="3834580" cy="400110"/>
          </a:xfrm>
          <a:prstGeom prst="rect">
            <a:avLst/>
          </a:prstGeom>
          <a:noFill/>
        </p:spPr>
        <p:txBody>
          <a:bodyPr wrap="square" rtlCol="0">
            <a:spAutoFit/>
          </a:bodyPr>
          <a:lstStyle/>
          <a:p>
            <a:r>
              <a:rPr lang="en-US" dirty="0" smtClean="0"/>
              <a:t>The </a:t>
            </a:r>
            <a:r>
              <a:rPr lang="en-US" smtClean="0"/>
              <a:t>Technology Adoption Curve</a:t>
            </a:r>
            <a:endParaRPr lang="en-US"/>
          </a:p>
        </p:txBody>
      </p:sp>
      <p:sp>
        <p:nvSpPr>
          <p:cNvPr id="4" name="TextBox 3"/>
          <p:cNvSpPr txBox="1"/>
          <p:nvPr/>
        </p:nvSpPr>
        <p:spPr>
          <a:xfrm>
            <a:off x="3485535" y="5132438"/>
            <a:ext cx="2172929" cy="400110"/>
          </a:xfrm>
          <a:prstGeom prst="rect">
            <a:avLst/>
          </a:prstGeom>
          <a:noFill/>
        </p:spPr>
        <p:txBody>
          <a:bodyPr wrap="square" rtlCol="0">
            <a:spAutoFit/>
          </a:bodyPr>
          <a:lstStyle/>
          <a:p>
            <a:r>
              <a:rPr lang="en-US" smtClean="0"/>
              <a:t>Where are you?</a:t>
            </a:r>
            <a:endParaRPr lang="en-US"/>
          </a:p>
        </p:txBody>
      </p:sp>
    </p:spTree>
    <p:extLst>
      <p:ext uri="{BB962C8B-B14F-4D97-AF65-F5344CB8AC3E}">
        <p14:creationId xmlns:p14="http://schemas.microsoft.com/office/powerpoint/2010/main" val="2120885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048540"/>
          </a:xfrm>
        </p:spPr>
        <p:txBody>
          <a:bodyPr/>
          <a:lstStyle/>
          <a:p>
            <a:r>
              <a:rPr lang="en-US" dirty="0" smtClean="0"/>
              <a:t>POP QUIZ: WHAT DID YOUR FIRST SMARTPHONE LOOK LIKE</a:t>
            </a:r>
            <a:r>
              <a:rPr lang="is-IS" dirty="0" smtClean="0"/>
              <a:t>?</a:t>
            </a:r>
            <a:endParaRPr lang="en-US" dirty="0"/>
          </a:p>
        </p:txBody>
      </p:sp>
      <p:sp>
        <p:nvSpPr>
          <p:cNvPr id="17" name="TextBox 16"/>
          <p:cNvSpPr txBox="1"/>
          <p:nvPr/>
        </p:nvSpPr>
        <p:spPr>
          <a:xfrm>
            <a:off x="360887" y="5136682"/>
            <a:ext cx="8233619" cy="400110"/>
          </a:xfrm>
          <a:prstGeom prst="rect">
            <a:avLst/>
          </a:prstGeom>
          <a:noFill/>
        </p:spPr>
        <p:txBody>
          <a:bodyPr wrap="square" rtlCol="0">
            <a:spAutoFit/>
          </a:bodyPr>
          <a:lstStyle/>
          <a:p>
            <a:r>
              <a:rPr lang="en-US" dirty="0"/>
              <a:t>If you still don’t </a:t>
            </a:r>
            <a:r>
              <a:rPr lang="en-US" dirty="0" smtClean="0"/>
              <a:t>own </a:t>
            </a:r>
            <a:r>
              <a:rPr lang="en-US" dirty="0"/>
              <a:t>a smartphone, </a:t>
            </a:r>
            <a:r>
              <a:rPr lang="en-US" dirty="0" smtClean="0"/>
              <a:t>no offense, but </a:t>
            </a:r>
            <a:r>
              <a:rPr lang="en-US" dirty="0"/>
              <a:t>you’re a </a:t>
            </a:r>
            <a:r>
              <a:rPr lang="en-US" dirty="0" smtClean="0"/>
              <a:t>laggard! </a:t>
            </a:r>
            <a:r>
              <a:rPr lang="en-US" dirty="0" smtClean="0">
                <a:sym typeface="Wingdings"/>
              </a:rPr>
              <a:t></a:t>
            </a:r>
            <a:endParaRPr lang="en-US" dirty="0"/>
          </a:p>
        </p:txBody>
      </p:sp>
      <p:grpSp>
        <p:nvGrpSpPr>
          <p:cNvPr id="22" name="Group 21"/>
          <p:cNvGrpSpPr/>
          <p:nvPr/>
        </p:nvGrpSpPr>
        <p:grpSpPr>
          <a:xfrm>
            <a:off x="958129" y="1376516"/>
            <a:ext cx="6951569" cy="3566062"/>
            <a:chOff x="958129" y="1376516"/>
            <a:chExt cx="6951569" cy="3566062"/>
          </a:xfrm>
        </p:grpSpPr>
        <p:grpSp>
          <p:nvGrpSpPr>
            <p:cNvPr id="16" name="Group 15"/>
            <p:cNvGrpSpPr/>
            <p:nvPr/>
          </p:nvGrpSpPr>
          <p:grpSpPr>
            <a:xfrm>
              <a:off x="1045695" y="1870999"/>
              <a:ext cx="6864003" cy="3071579"/>
              <a:chOff x="1060796" y="2323281"/>
              <a:chExt cx="6864003" cy="3071579"/>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566" y="2607188"/>
                <a:ext cx="982305" cy="179848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9904" y="2395794"/>
                <a:ext cx="1318125" cy="208361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1728" y="2323281"/>
                <a:ext cx="1213071" cy="214138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5067" y="2487972"/>
                <a:ext cx="927100" cy="1917700"/>
              </a:xfrm>
              <a:prstGeom prst="rect">
                <a:avLst/>
              </a:prstGeom>
            </p:spPr>
          </p:pic>
          <p:sp>
            <p:nvSpPr>
              <p:cNvPr id="12" name="TextBox 11"/>
              <p:cNvSpPr txBox="1"/>
              <p:nvPr/>
            </p:nvSpPr>
            <p:spPr>
              <a:xfrm>
                <a:off x="1060796" y="4686974"/>
                <a:ext cx="1275642" cy="400110"/>
              </a:xfrm>
              <a:prstGeom prst="rect">
                <a:avLst/>
              </a:prstGeom>
              <a:noFill/>
            </p:spPr>
            <p:txBody>
              <a:bodyPr wrap="square" rtlCol="0">
                <a:spAutoFit/>
              </a:bodyPr>
              <a:lstStyle/>
              <a:p>
                <a:pPr algn="ctr"/>
                <a:r>
                  <a:rPr lang="en-US" dirty="0" smtClean="0"/>
                  <a:t>Innovator</a:t>
                </a:r>
                <a:endParaRPr lang="en-US" dirty="0"/>
              </a:p>
            </p:txBody>
          </p:sp>
          <p:sp>
            <p:nvSpPr>
              <p:cNvPr id="13" name="TextBox 12"/>
              <p:cNvSpPr txBox="1"/>
              <p:nvPr/>
            </p:nvSpPr>
            <p:spPr>
              <a:xfrm>
                <a:off x="2868698" y="4686974"/>
                <a:ext cx="1170039" cy="707886"/>
              </a:xfrm>
              <a:prstGeom prst="rect">
                <a:avLst/>
              </a:prstGeom>
              <a:noFill/>
            </p:spPr>
            <p:txBody>
              <a:bodyPr wrap="square" rtlCol="0">
                <a:spAutoFit/>
              </a:bodyPr>
              <a:lstStyle/>
              <a:p>
                <a:pPr algn="ctr"/>
                <a:r>
                  <a:rPr lang="en-US" dirty="0" smtClean="0"/>
                  <a:t>Early Adopter</a:t>
                </a:r>
                <a:endParaRPr lang="en-US" dirty="0"/>
              </a:p>
            </p:txBody>
          </p:sp>
          <p:sp>
            <p:nvSpPr>
              <p:cNvPr id="14" name="TextBox 13"/>
              <p:cNvSpPr txBox="1"/>
              <p:nvPr/>
            </p:nvSpPr>
            <p:spPr>
              <a:xfrm>
                <a:off x="4793946" y="4686974"/>
                <a:ext cx="1170039" cy="707886"/>
              </a:xfrm>
              <a:prstGeom prst="rect">
                <a:avLst/>
              </a:prstGeom>
              <a:noFill/>
            </p:spPr>
            <p:txBody>
              <a:bodyPr wrap="square" rtlCol="0">
                <a:spAutoFit/>
              </a:bodyPr>
              <a:lstStyle/>
              <a:p>
                <a:pPr algn="ctr"/>
                <a:r>
                  <a:rPr lang="en-US" dirty="0" smtClean="0"/>
                  <a:t>Early Majority</a:t>
                </a:r>
                <a:endParaRPr lang="en-US" dirty="0"/>
              </a:p>
            </p:txBody>
          </p:sp>
          <p:sp>
            <p:nvSpPr>
              <p:cNvPr id="15" name="TextBox 14"/>
              <p:cNvSpPr txBox="1"/>
              <p:nvPr/>
            </p:nvSpPr>
            <p:spPr>
              <a:xfrm>
                <a:off x="6733243" y="4686974"/>
                <a:ext cx="1170039" cy="707886"/>
              </a:xfrm>
              <a:prstGeom prst="rect">
                <a:avLst/>
              </a:prstGeom>
              <a:noFill/>
            </p:spPr>
            <p:txBody>
              <a:bodyPr wrap="square" rtlCol="0">
                <a:spAutoFit/>
              </a:bodyPr>
              <a:lstStyle/>
              <a:p>
                <a:pPr algn="ctr"/>
                <a:r>
                  <a:rPr lang="en-US" dirty="0" smtClean="0"/>
                  <a:t>Late Majority</a:t>
                </a:r>
                <a:endParaRPr lang="en-US" dirty="0"/>
              </a:p>
            </p:txBody>
          </p:sp>
        </p:grpSp>
        <p:sp>
          <p:nvSpPr>
            <p:cNvPr id="18" name="TextBox 17"/>
            <p:cNvSpPr txBox="1"/>
            <p:nvPr/>
          </p:nvSpPr>
          <p:spPr>
            <a:xfrm>
              <a:off x="958129" y="1376516"/>
              <a:ext cx="1363208" cy="400110"/>
            </a:xfrm>
            <a:prstGeom prst="rect">
              <a:avLst/>
            </a:prstGeom>
            <a:noFill/>
          </p:spPr>
          <p:txBody>
            <a:bodyPr wrap="square" rtlCol="0">
              <a:spAutoFit/>
            </a:bodyPr>
            <a:lstStyle/>
            <a:p>
              <a:r>
                <a:rPr lang="en-US" dirty="0" smtClean="0"/>
                <a:t>Palm Treo</a:t>
              </a:r>
              <a:endParaRPr lang="en-US" dirty="0"/>
            </a:p>
          </p:txBody>
        </p:sp>
        <p:sp>
          <p:nvSpPr>
            <p:cNvPr id="19" name="TextBox 18"/>
            <p:cNvSpPr txBox="1"/>
            <p:nvPr/>
          </p:nvSpPr>
          <p:spPr>
            <a:xfrm>
              <a:off x="2730693" y="1376516"/>
              <a:ext cx="1415845" cy="400110"/>
            </a:xfrm>
            <a:prstGeom prst="rect">
              <a:avLst/>
            </a:prstGeom>
            <a:noFill/>
          </p:spPr>
          <p:txBody>
            <a:bodyPr wrap="square" rtlCol="0">
              <a:spAutoFit/>
            </a:bodyPr>
            <a:lstStyle/>
            <a:p>
              <a:r>
                <a:rPr lang="en-US" smtClean="0"/>
                <a:t>Blackberry</a:t>
              </a:r>
              <a:endParaRPr lang="en-US"/>
            </a:p>
          </p:txBody>
        </p:sp>
        <p:sp>
          <p:nvSpPr>
            <p:cNvPr id="20" name="TextBox 19"/>
            <p:cNvSpPr txBox="1"/>
            <p:nvPr/>
          </p:nvSpPr>
          <p:spPr>
            <a:xfrm>
              <a:off x="4871581" y="1376516"/>
              <a:ext cx="984565" cy="400110"/>
            </a:xfrm>
            <a:prstGeom prst="rect">
              <a:avLst/>
            </a:prstGeom>
            <a:noFill/>
          </p:spPr>
          <p:txBody>
            <a:bodyPr wrap="none" rtlCol="0">
              <a:spAutoFit/>
            </a:bodyPr>
            <a:lstStyle/>
            <a:p>
              <a:r>
                <a:rPr lang="en-US" dirty="0" smtClean="0"/>
                <a:t>iPhone</a:t>
              </a:r>
              <a:endParaRPr lang="en-US" dirty="0"/>
            </a:p>
          </p:txBody>
        </p:sp>
        <p:sp>
          <p:nvSpPr>
            <p:cNvPr id="21" name="TextBox 20"/>
            <p:cNvSpPr txBox="1"/>
            <p:nvPr/>
          </p:nvSpPr>
          <p:spPr>
            <a:xfrm>
              <a:off x="6730646" y="1376516"/>
              <a:ext cx="1145030" cy="400110"/>
            </a:xfrm>
            <a:prstGeom prst="rect">
              <a:avLst/>
            </a:prstGeom>
            <a:noFill/>
          </p:spPr>
          <p:txBody>
            <a:bodyPr wrap="square" rtlCol="0">
              <a:spAutoFit/>
            </a:bodyPr>
            <a:lstStyle/>
            <a:p>
              <a:r>
                <a:rPr lang="en-US" dirty="0" smtClean="0"/>
                <a:t>Android</a:t>
              </a:r>
              <a:endParaRPr lang="en-US" dirty="0"/>
            </a:p>
          </p:txBody>
        </p:sp>
      </p:grpSp>
    </p:spTree>
    <p:extLst>
      <p:ext uri="{BB962C8B-B14F-4D97-AF65-F5344CB8AC3E}">
        <p14:creationId xmlns:p14="http://schemas.microsoft.com/office/powerpoint/2010/main" val="1385061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048540"/>
          </a:xfrm>
        </p:spPr>
        <p:txBody>
          <a:bodyPr/>
          <a:lstStyle/>
          <a:p>
            <a:r>
              <a:rPr lang="en-US" dirty="0" smtClean="0"/>
              <a:t>Think about A TECHNOLOGY LIKE SPEECH RECOGNITION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288" y="1741001"/>
            <a:ext cx="6922806" cy="3399836"/>
          </a:xfrm>
          <a:prstGeom prst="rect">
            <a:avLst/>
          </a:prstGeom>
        </p:spPr>
      </p:pic>
    </p:spTree>
    <p:extLst>
      <p:ext uri="{BB962C8B-B14F-4D97-AF65-F5344CB8AC3E}">
        <p14:creationId xmlns:p14="http://schemas.microsoft.com/office/powerpoint/2010/main" val="997553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5258"/>
            <a:ext cx="9144000" cy="4145280"/>
          </a:xfrm>
          <a:prstGeom prst="rect">
            <a:avLst/>
          </a:prstGeom>
        </p:spPr>
      </p:pic>
      <p:sp>
        <p:nvSpPr>
          <p:cNvPr id="4" name="TextBox 3"/>
          <p:cNvSpPr txBox="1"/>
          <p:nvPr/>
        </p:nvSpPr>
        <p:spPr>
          <a:xfrm>
            <a:off x="3519948" y="314632"/>
            <a:ext cx="2104103" cy="400110"/>
          </a:xfrm>
          <a:prstGeom prst="rect">
            <a:avLst/>
          </a:prstGeom>
          <a:noFill/>
        </p:spPr>
        <p:txBody>
          <a:bodyPr wrap="square" rtlCol="0">
            <a:spAutoFit/>
          </a:bodyPr>
          <a:lstStyle/>
          <a:p>
            <a:r>
              <a:rPr lang="en-US" dirty="0" smtClean="0"/>
              <a:t>The </a:t>
            </a:r>
            <a:r>
              <a:rPr lang="en-US" smtClean="0"/>
              <a:t>Hype Cycle</a:t>
            </a:r>
            <a:endParaRPr lang="en-US"/>
          </a:p>
        </p:txBody>
      </p:sp>
    </p:spTree>
    <p:extLst>
      <p:ext uri="{BB962C8B-B14F-4D97-AF65-F5344CB8AC3E}">
        <p14:creationId xmlns:p14="http://schemas.microsoft.com/office/powerpoint/2010/main" val="1852886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OVERLAY THOSE GRAPHICS</a:t>
            </a:r>
            <a:endParaRPr lang="en-US" dirty="0"/>
          </a:p>
        </p:txBody>
      </p:sp>
    </p:spTree>
    <p:extLst>
      <p:ext uri="{BB962C8B-B14F-4D97-AF65-F5344CB8AC3E}">
        <p14:creationId xmlns:p14="http://schemas.microsoft.com/office/powerpoint/2010/main" val="532795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Dark-Blue-Vertical-PPT-Template">
  <a:themeElements>
    <a:clrScheme name="Custom 1">
      <a:dk1>
        <a:srgbClr val="003366"/>
      </a:dk1>
      <a:lt1>
        <a:srgbClr val="FFFFFF"/>
      </a:lt1>
      <a:dk2>
        <a:srgbClr val="0066B3"/>
      </a:dk2>
      <a:lt2>
        <a:srgbClr val="C3B8B2"/>
      </a:lt2>
      <a:accent1>
        <a:srgbClr val="FBB040"/>
      </a:accent1>
      <a:accent2>
        <a:srgbClr val="F07F09"/>
      </a:accent2>
      <a:accent3>
        <a:srgbClr val="B1541F"/>
      </a:accent3>
      <a:accent4>
        <a:srgbClr val="00ABA3"/>
      </a:accent4>
      <a:accent5>
        <a:srgbClr val="009DDC"/>
      </a:accent5>
      <a:accent6>
        <a:srgbClr val="0066B3"/>
      </a:accent6>
      <a:hlink>
        <a:srgbClr val="FFCC00"/>
      </a:hlink>
      <a:folHlink>
        <a:srgbClr val="0085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U_Preside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U_Preside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U_Preside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U_Preside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U_Preside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U_Preside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U_Preside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U_Preside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U_Preside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U_Preside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U_Preside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ark-Blue-Vertical-PPT-Template">
  <a:themeElements>
    <a:clrScheme name="Custom 1">
      <a:dk1>
        <a:srgbClr val="003366"/>
      </a:dk1>
      <a:lt1>
        <a:srgbClr val="FFFFFF"/>
      </a:lt1>
      <a:dk2>
        <a:srgbClr val="0066B3"/>
      </a:dk2>
      <a:lt2>
        <a:srgbClr val="C3B8B2"/>
      </a:lt2>
      <a:accent1>
        <a:srgbClr val="FBB040"/>
      </a:accent1>
      <a:accent2>
        <a:srgbClr val="F07F09"/>
      </a:accent2>
      <a:accent3>
        <a:srgbClr val="B1541F"/>
      </a:accent3>
      <a:accent4>
        <a:srgbClr val="00ABA3"/>
      </a:accent4>
      <a:accent5>
        <a:srgbClr val="009DDC"/>
      </a:accent5>
      <a:accent6>
        <a:srgbClr val="0066B3"/>
      </a:accent6>
      <a:hlink>
        <a:srgbClr val="FFCC00"/>
      </a:hlink>
      <a:folHlink>
        <a:srgbClr val="0085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U_Preside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U_Preside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U_Preside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U_Preside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U_Preside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U_Preside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U_Preside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U_Preside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U_Preside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U_Preside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U_Preside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5811</TotalTime>
  <Words>513</Words>
  <Application>Microsoft Macintosh PowerPoint</Application>
  <PresentationFormat>On-screen Show (4:3)</PresentationFormat>
  <Paragraphs>74</Paragraphs>
  <Slides>19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 Hebrew Scholar</vt:lpstr>
      <vt:lpstr>Calibri</vt:lpstr>
      <vt:lpstr>Rial</vt:lpstr>
      <vt:lpstr>Times</vt:lpstr>
      <vt:lpstr>Wingdings</vt:lpstr>
      <vt:lpstr>Arial</vt:lpstr>
      <vt:lpstr>Dark-Blue-Vertical-PPT-Template</vt:lpstr>
      <vt:lpstr>1_Dark-Blue-Vertical-PPT-Template</vt:lpstr>
      <vt:lpstr>PowerPoint Presentation</vt:lpstr>
      <vt:lpstr>PowerPoint Presentation</vt:lpstr>
      <vt:lpstr>PowerPoint Presentation</vt:lpstr>
      <vt:lpstr>PowerPoint Presentation</vt:lpstr>
      <vt:lpstr>PowerPoint Presentation</vt:lpstr>
      <vt:lpstr>POP QUIZ: WHAT DID YOUR FIRST SMARTPHONE LOOK LIKE?</vt:lpstr>
      <vt:lpstr>Think about A TECHNOLOGY LIKE SPEECH RECOGNITION</vt:lpstr>
      <vt:lpstr>PowerPoint Presentation</vt:lpstr>
      <vt:lpstr>Let’s OVERLAY THOSE GRAPHICS</vt:lpstr>
      <vt:lpstr>PowerPoint Presentation</vt:lpstr>
      <vt:lpstr>“The CHASM”</vt:lpstr>
      <vt:lpstr>PowerPoint Presentation</vt:lpstr>
      <vt:lpstr>The SlOPE OF ENLIGHTENMENT &amp; The PLATEAU OF PRODUCTIVITY</vt:lpstr>
      <vt:lpstr>PowerPoint Presentation</vt:lpstr>
      <vt:lpstr>PowerPoint Presentation</vt:lpstr>
      <vt:lpstr>PowerPoint Presentation</vt:lpstr>
      <vt:lpstr>PowerPoint Presentation</vt:lpstr>
      <vt:lpstr>PowerPoint Presentation</vt:lpstr>
      <vt:lpstr>Questions &amp; Comments?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New leader orientation!</dc:title>
  <dc:creator>Cassandra Anderson</dc:creator>
  <cp:lastModifiedBy>Microsoft Office User</cp:lastModifiedBy>
  <cp:revision>395</cp:revision>
  <cp:lastPrinted>2016-09-19T18:18:34Z</cp:lastPrinted>
  <dcterms:created xsi:type="dcterms:W3CDTF">2014-02-19T16:49:03Z</dcterms:created>
  <dcterms:modified xsi:type="dcterms:W3CDTF">2017-08-15T17:32:55Z</dcterms:modified>
</cp:coreProperties>
</file>